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9" r:id="rId3"/>
  </p:sldMasterIdLst>
  <p:notesMasterIdLst>
    <p:notesMasterId r:id="rId22"/>
  </p:notesMasterIdLst>
  <p:sldIdLst>
    <p:sldId id="277" r:id="rId4"/>
    <p:sldId id="260" r:id="rId5"/>
    <p:sldId id="276" r:id="rId6"/>
    <p:sldId id="266" r:id="rId7"/>
    <p:sldId id="257" r:id="rId8"/>
    <p:sldId id="263" r:id="rId9"/>
    <p:sldId id="262" r:id="rId10"/>
    <p:sldId id="264" r:id="rId11"/>
    <p:sldId id="267" r:id="rId12"/>
    <p:sldId id="268" r:id="rId13"/>
    <p:sldId id="270" r:id="rId14"/>
    <p:sldId id="269" r:id="rId15"/>
    <p:sldId id="271" r:id="rId16"/>
    <p:sldId id="272" r:id="rId17"/>
    <p:sldId id="273" r:id="rId18"/>
    <p:sldId id="275" r:id="rId19"/>
    <p:sldId id="278" r:id="rId20"/>
    <p:sldId id="27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38" autoAdjust="0"/>
  </p:normalViewPr>
  <p:slideViewPr>
    <p:cSldViewPr snapToGrid="0">
      <p:cViewPr varScale="1">
        <p:scale>
          <a:sx n="62" d="100"/>
          <a:sy n="62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4D46B-1AC4-44AB-A7F2-6773144C6F87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57295-05AE-4423-A924-3FB71FC36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517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1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67D6C-6E8F-4EA8-8DA9-B6740B226A8E}" type="datetime1">
              <a:rPr lang="en-GB" sz="1000" smtClean="0">
                <a:solidFill>
                  <a:srgbClr val="000000"/>
                </a:solidFill>
                <a:latin typeface="Arial"/>
                <a:cs typeface="Arial Unicode MS"/>
              </a:rPr>
              <a:pPr/>
              <a:t>05/04/2016</a:t>
            </a:fld>
            <a:endParaRPr lang="en-GB" sz="1000" dirty="0">
              <a:solidFill>
                <a:srgbClr val="000000"/>
              </a:solidFill>
              <a:latin typeface="Arial"/>
              <a:cs typeface="Arial Unicode M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sz="1000" dirty="0">
              <a:solidFill>
                <a:srgbClr val="000000"/>
              </a:solidFill>
              <a:latin typeface="Arial"/>
              <a:cs typeface="Arial Unicode M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7E62-7DB7-44AF-816E-5E8AF017B053}" type="slidenum">
              <a:rPr lang="en-GB" sz="1000" smtClean="0">
                <a:solidFill>
                  <a:srgbClr val="000000"/>
                </a:solidFill>
                <a:latin typeface="Arial"/>
                <a:cs typeface="Arial Unicode MS"/>
              </a:rPr>
              <a:pPr/>
              <a:t>1</a:t>
            </a:fld>
            <a:endParaRPr lang="en-GB" sz="1000" dirty="0">
              <a:solidFill>
                <a:srgbClr val="000000"/>
              </a:solidFill>
              <a:latin typeface="Arial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18260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57295-05AE-4423-A924-3FB71FC36B2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884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60"/>
              </a:spcAft>
              <a:buClrTx/>
              <a:buSzTx/>
              <a:buFontTx/>
              <a:buNone/>
              <a:tabLst/>
              <a:defRPr/>
            </a:pPr>
            <a:r>
              <a:rPr lang="ru-RU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Спасибо за внимание! Приглашаем вас к сотрудничеству! 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545ED-AC43-4091-B7F4-F1B29E189933}" type="datetime1">
              <a:rPr lang="en-GB" sz="1000" smtClean="0"/>
              <a:pPr/>
              <a:t>05/04/2016</a:t>
            </a:fld>
            <a:endParaRPr lang="en-GB" sz="10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7E62-7DB7-44AF-816E-5E8AF017B053}" type="slidenum">
              <a:rPr lang="en-GB" sz="1000" smtClean="0"/>
              <a:pPr/>
              <a:t>18</a:t>
            </a:fld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524598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57295-05AE-4423-A924-3FB71FC36B2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782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57295-05AE-4423-A924-3FB71FC36B2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11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Бизнесу нужны коммуникации, а не серверы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545ED-AC43-4091-B7F4-F1B29E189933}" type="datetime1">
              <a:rPr lang="en-GB" sz="1000" smtClean="0"/>
              <a:pPr/>
              <a:t>05/04/2016</a:t>
            </a:fld>
            <a:endParaRPr lang="en-GB" sz="10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7E62-7DB7-44AF-816E-5E8AF017B053}" type="slidenum">
              <a:rPr lang="en-GB" sz="1000" smtClean="0"/>
              <a:pPr/>
              <a:t>5</a:t>
            </a:fld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269373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BE9B7-79ED-41BF-8489-B1582E0FFEC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92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Ентерпрайзу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инфраструткура</a:t>
            </a:r>
            <a:r>
              <a:rPr lang="ru-RU" baseline="0" dirty="0" smtClean="0"/>
              <a:t> – для вас.</a:t>
            </a:r>
          </a:p>
          <a:p>
            <a:r>
              <a:rPr lang="ru-RU" baseline="0" dirty="0" smtClean="0"/>
              <a:t>Нет </a:t>
            </a:r>
            <a:r>
              <a:rPr lang="ru-RU" baseline="0" dirty="0" err="1" smtClean="0"/>
              <a:t>колокешена</a:t>
            </a:r>
            <a:r>
              <a:rPr lang="ru-RU" baseline="0" dirty="0" smtClean="0"/>
              <a:t>, нет чужого оборудования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BE9B7-79ED-41BF-8489-B1582E0FFEC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242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F1C62-B543-4D3F-A670-746945014B9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648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BE9B7-79ED-41BF-8489-B1582E0FFEC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271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Эклектичный</a:t>
            </a:r>
            <a:endParaRPr lang="en-US" sz="120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Панель управления позволяет управлять виртуальными машинами: запускать, останавливать, объединять в HA-кластеры, настраивать политики безопасности, осуществлять NAT-трансляцию, устанавливать  VPN-соединение с внешними клиентскими машинами.</a:t>
            </a:r>
            <a:b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Хранение данных организовано на двух разделяемых сетевых хранилищах SAN – основного и резервного. Панель управления также позволяет управлять резервированием данных, настраивать расписание резервирования, создавать образы системы и восстанавливать из них.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17013-00D7-45D2-A8A2-C0B11D1D56F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59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3B3B9-BC6C-42B0-A8F8-D62B719550EB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A26F0C-E055-461D-BC78-55E79047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472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3B3B9-BC6C-42B0-A8F8-D62B719550EB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A26F0C-E055-461D-BC78-55E79047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22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3B3B9-BC6C-42B0-A8F8-D62B719550EB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A26F0C-E055-461D-BC78-55E79047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114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172" y="6312892"/>
            <a:ext cx="1792849" cy="4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01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1590179"/>
          </a:xfrm>
        </p:spPr>
        <p:txBody>
          <a:bodyPr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172" y="6312892"/>
            <a:ext cx="1792849" cy="4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0563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213" y="1772770"/>
            <a:ext cx="5568000" cy="360000"/>
          </a:xfrm>
        </p:spPr>
        <p:txBody>
          <a:bodyPr wrap="none" rIns="100800" anchor="ctr" anchorCtr="0">
            <a:noAutofit/>
          </a:bodyPr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213" y="2132820"/>
            <a:ext cx="5568000" cy="4033008"/>
          </a:xfrm>
        </p:spPr>
        <p:txBody>
          <a:bodyPr vert="horz" lIns="0" tIns="0" rIns="100800" bIns="0" rtlCol="0"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87" y="1772770"/>
            <a:ext cx="5568000" cy="360000"/>
          </a:xfrm>
        </p:spPr>
        <p:txBody>
          <a:bodyPr vert="horz" wrap="none" lIns="0" tIns="0" rIns="0" bIns="0" rtlCol="0" anchor="ctr" anchorCtr="0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ts val="2000"/>
              </a:lnSpc>
              <a:spcBef>
                <a:spcPts val="550"/>
              </a:spcBef>
              <a:spcAft>
                <a:spcPts val="55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3"/>
          </p:nvPr>
        </p:nvSpPr>
        <p:spPr>
          <a:xfrm>
            <a:off x="6192787" y="2132820"/>
            <a:ext cx="5568000" cy="4032000"/>
          </a:xfrm>
        </p:spPr>
        <p:txBody>
          <a:bodyPr vert="horz" lIns="100800" tIns="0" rIns="0" bIns="0" rtlCol="0"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DE2BF-C2C5-477F-AC4E-C73E1E3279EF}" type="datetime1">
              <a:rPr lang="en-GB" smtClean="0"/>
              <a:pPr/>
              <a:t>05/04/2016</a:t>
            </a:fld>
            <a:endParaRPr lang="en-GB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Cloud DC</a:t>
            </a:r>
            <a:endParaRPr lang="en-GB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B87E62-7DB7-44AF-816E-5E8AF017B0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011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71433" y="980660"/>
            <a:ext cx="7009287" cy="1224000"/>
          </a:xfrm>
        </p:spPr>
        <p:txBody>
          <a:bodyPr tIns="36000" rIns="21600"/>
          <a:lstStyle>
            <a:lvl1pPr marL="0" indent="0" algn="r">
              <a:lnSpc>
                <a:spcPts val="3000"/>
              </a:lnSpc>
              <a:buNone/>
              <a:tabLst/>
              <a:defRPr sz="2800" cap="all" baseline="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942800"/>
            <a:ext cx="12192000" cy="792000"/>
          </a:xfrm>
          <a:solidFill>
            <a:schemeClr val="bg1">
              <a:alpha val="70000"/>
            </a:schemeClr>
          </a:solidFill>
        </p:spPr>
        <p:txBody>
          <a:bodyPr wrap="square" lIns="324000" anchor="ctr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13" name="Freeform 4"/>
          <p:cNvSpPr>
            <a:spLocks noChangeAspect="1"/>
          </p:cNvSpPr>
          <p:nvPr/>
        </p:nvSpPr>
        <p:spPr bwMode="ltGray">
          <a:xfrm>
            <a:off x="10894776" y="650498"/>
            <a:ext cx="866011" cy="648000"/>
          </a:xfrm>
          <a:custGeom>
            <a:avLst/>
            <a:gdLst/>
            <a:ahLst/>
            <a:cxnLst>
              <a:cxn ang="0">
                <a:pos x="221" y="140"/>
              </a:cxn>
              <a:cxn ang="0">
                <a:pos x="0" y="140"/>
              </a:cxn>
              <a:cxn ang="0">
                <a:pos x="140" y="0"/>
              </a:cxn>
              <a:cxn ang="0">
                <a:pos x="361" y="0"/>
              </a:cxn>
              <a:cxn ang="0">
                <a:pos x="361" y="222"/>
              </a:cxn>
              <a:cxn ang="0">
                <a:pos x="221" y="362"/>
              </a:cxn>
              <a:cxn ang="0">
                <a:pos x="221" y="140"/>
              </a:cxn>
            </a:cxnLst>
            <a:rect l="0" t="0" r="r" b="b"/>
            <a:pathLst>
              <a:path w="361" h="362">
                <a:moveTo>
                  <a:pt x="221" y="140"/>
                </a:moveTo>
                <a:lnTo>
                  <a:pt x="0" y="140"/>
                </a:lnTo>
                <a:lnTo>
                  <a:pt x="140" y="0"/>
                </a:lnTo>
                <a:lnTo>
                  <a:pt x="361" y="0"/>
                </a:lnTo>
                <a:lnTo>
                  <a:pt x="361" y="222"/>
                </a:lnTo>
                <a:lnTo>
                  <a:pt x="221" y="362"/>
                </a:lnTo>
                <a:lnTo>
                  <a:pt x="221" y="140"/>
                </a:lnTo>
                <a:close/>
              </a:path>
            </a:pathLst>
          </a:custGeom>
          <a:solidFill>
            <a:srgbClr val="DF052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grpSp>
        <p:nvGrpSpPr>
          <p:cNvPr id="61" name="Gruppieren 60"/>
          <p:cNvGrpSpPr>
            <a:grpSpLocks noChangeAspect="1"/>
          </p:cNvGrpSpPr>
          <p:nvPr/>
        </p:nvGrpSpPr>
        <p:grpSpPr>
          <a:xfrm>
            <a:off x="431213" y="0"/>
            <a:ext cx="1653584" cy="774000"/>
            <a:chOff x="395288" y="0"/>
            <a:chExt cx="1234420" cy="770400"/>
          </a:xfrm>
        </p:grpSpPr>
        <p:sp>
          <p:nvSpPr>
            <p:cNvPr id="62" name="Rectangle 5"/>
            <p:cNvSpPr>
              <a:spLocks noChangeArrowheads="1"/>
            </p:cNvSpPr>
            <p:nvPr userDrawn="1"/>
          </p:nvSpPr>
          <p:spPr bwMode="gray">
            <a:xfrm>
              <a:off x="395288" y="0"/>
              <a:ext cx="1234420" cy="770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5400000" sx="102000" sy="102000" algn="t" rotWithShape="0">
                <a:schemeClr val="accent4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grpSp>
          <p:nvGrpSpPr>
            <p:cNvPr id="63" name="Gruppieren 62"/>
            <p:cNvGrpSpPr/>
            <p:nvPr userDrawn="1"/>
          </p:nvGrpSpPr>
          <p:grpSpPr>
            <a:xfrm>
              <a:off x="521146" y="325450"/>
              <a:ext cx="982705" cy="324178"/>
              <a:chOff x="521146" y="325450"/>
              <a:chExt cx="982705" cy="324178"/>
            </a:xfrm>
          </p:grpSpPr>
          <p:sp>
            <p:nvSpPr>
              <p:cNvPr id="64" name="Freeform 6"/>
              <p:cNvSpPr>
                <a:spLocks noEditPoints="1"/>
              </p:cNvSpPr>
              <p:nvPr userDrawn="1"/>
            </p:nvSpPr>
            <p:spPr bwMode="gray">
              <a:xfrm>
                <a:off x="734722" y="358503"/>
                <a:ext cx="769129" cy="143656"/>
              </a:xfrm>
              <a:custGeom>
                <a:avLst/>
                <a:gdLst/>
                <a:ahLst/>
                <a:cxnLst>
                  <a:cxn ang="0">
                    <a:pos x="83" y="495"/>
                  </a:cxn>
                  <a:cxn ang="0">
                    <a:pos x="0" y="0"/>
                  </a:cxn>
                  <a:cxn ang="0">
                    <a:pos x="188" y="235"/>
                  </a:cxn>
                  <a:cxn ang="0">
                    <a:pos x="251" y="0"/>
                  </a:cxn>
                  <a:cxn ang="0">
                    <a:pos x="273" y="495"/>
                  </a:cxn>
                  <a:cxn ang="0">
                    <a:pos x="188" y="235"/>
                  </a:cxn>
                  <a:cxn ang="0">
                    <a:pos x="2570" y="280"/>
                  </a:cxn>
                  <a:cxn ang="0">
                    <a:pos x="2407" y="420"/>
                  </a:cxn>
                  <a:cxn ang="0">
                    <a:pos x="2382" y="495"/>
                  </a:cxn>
                  <a:cxn ang="0">
                    <a:pos x="2653" y="58"/>
                  </a:cxn>
                  <a:cxn ang="0">
                    <a:pos x="2334" y="0"/>
                  </a:cxn>
                  <a:cxn ang="0">
                    <a:pos x="2570" y="75"/>
                  </a:cxn>
                  <a:cxn ang="0">
                    <a:pos x="2382" y="205"/>
                  </a:cxn>
                  <a:cxn ang="0">
                    <a:pos x="2324" y="437"/>
                  </a:cxn>
                  <a:cxn ang="0">
                    <a:pos x="2200" y="0"/>
                  </a:cxn>
                  <a:cxn ang="0">
                    <a:pos x="2258" y="220"/>
                  </a:cxn>
                  <a:cxn ang="0">
                    <a:pos x="2167" y="278"/>
                  </a:cxn>
                  <a:cxn ang="0">
                    <a:pos x="2196" y="495"/>
                  </a:cxn>
                  <a:cxn ang="0">
                    <a:pos x="2175" y="205"/>
                  </a:cxn>
                  <a:cxn ang="0">
                    <a:pos x="2008" y="75"/>
                  </a:cxn>
                  <a:cxn ang="0">
                    <a:pos x="1925" y="495"/>
                  </a:cxn>
                  <a:cxn ang="0">
                    <a:pos x="2200" y="0"/>
                  </a:cxn>
                  <a:cxn ang="0">
                    <a:pos x="1615" y="0"/>
                  </a:cxn>
                  <a:cxn ang="0">
                    <a:pos x="1855" y="75"/>
                  </a:cxn>
                  <a:cxn ang="0">
                    <a:pos x="1640" y="205"/>
                  </a:cxn>
                  <a:cxn ang="0">
                    <a:pos x="1848" y="280"/>
                  </a:cxn>
                  <a:cxn ang="0">
                    <a:pos x="1640" y="420"/>
                  </a:cxn>
                  <a:cxn ang="0">
                    <a:pos x="1855" y="495"/>
                  </a:cxn>
                  <a:cxn ang="0">
                    <a:pos x="1557" y="437"/>
                  </a:cxn>
                  <a:cxn ang="0">
                    <a:pos x="1200" y="58"/>
                  </a:cxn>
                  <a:cxn ang="0">
                    <a:pos x="1495" y="0"/>
                  </a:cxn>
                  <a:cxn ang="0">
                    <a:pos x="1283" y="75"/>
                  </a:cxn>
                  <a:cxn ang="0">
                    <a:pos x="1495" y="420"/>
                  </a:cxn>
                  <a:cxn ang="0">
                    <a:pos x="1258" y="495"/>
                  </a:cxn>
                  <a:cxn ang="0">
                    <a:pos x="1200" y="58"/>
                  </a:cxn>
                  <a:cxn ang="0">
                    <a:pos x="1045" y="420"/>
                  </a:cxn>
                  <a:cxn ang="0">
                    <a:pos x="869" y="75"/>
                  </a:cxn>
                  <a:cxn ang="0">
                    <a:pos x="786" y="58"/>
                  </a:cxn>
                  <a:cxn ang="0">
                    <a:pos x="1071" y="0"/>
                  </a:cxn>
                  <a:cxn ang="0">
                    <a:pos x="1128" y="437"/>
                  </a:cxn>
                  <a:cxn ang="0">
                    <a:pos x="843" y="495"/>
                  </a:cxn>
                  <a:cxn ang="0">
                    <a:pos x="786" y="58"/>
                  </a:cxn>
                  <a:cxn ang="0">
                    <a:pos x="391" y="0"/>
                  </a:cxn>
                  <a:cxn ang="0">
                    <a:pos x="473" y="211"/>
                  </a:cxn>
                  <a:cxn ang="0">
                    <a:pos x="631" y="0"/>
                  </a:cxn>
                  <a:cxn ang="0">
                    <a:pos x="714" y="437"/>
                  </a:cxn>
                  <a:cxn ang="0">
                    <a:pos x="411" y="495"/>
                  </a:cxn>
                  <a:cxn ang="0">
                    <a:pos x="631" y="420"/>
                  </a:cxn>
                  <a:cxn ang="0">
                    <a:pos x="448" y="287"/>
                  </a:cxn>
                </a:cxnLst>
                <a:rect l="0" t="0" r="r" b="b"/>
                <a:pathLst>
                  <a:path w="2653" h="495">
                    <a:moveTo>
                      <a:pt x="83" y="0"/>
                    </a:moveTo>
                    <a:lnTo>
                      <a:pt x="83" y="495"/>
                    </a:lnTo>
                    <a:lnTo>
                      <a:pt x="0" y="495"/>
                    </a:lnTo>
                    <a:lnTo>
                      <a:pt x="0" y="0"/>
                    </a:lnTo>
                    <a:lnTo>
                      <a:pt x="83" y="0"/>
                    </a:lnTo>
                    <a:close/>
                    <a:moveTo>
                      <a:pt x="188" y="235"/>
                    </a:moveTo>
                    <a:lnTo>
                      <a:pt x="347" y="0"/>
                    </a:lnTo>
                    <a:lnTo>
                      <a:pt x="251" y="0"/>
                    </a:lnTo>
                    <a:lnTo>
                      <a:pt x="89" y="235"/>
                    </a:lnTo>
                    <a:lnTo>
                      <a:pt x="273" y="495"/>
                    </a:lnTo>
                    <a:lnTo>
                      <a:pt x="376" y="495"/>
                    </a:lnTo>
                    <a:lnTo>
                      <a:pt x="188" y="235"/>
                    </a:lnTo>
                    <a:close/>
                    <a:moveTo>
                      <a:pt x="2407" y="280"/>
                    </a:moveTo>
                    <a:lnTo>
                      <a:pt x="2570" y="280"/>
                    </a:lnTo>
                    <a:lnTo>
                      <a:pt x="2570" y="420"/>
                    </a:lnTo>
                    <a:lnTo>
                      <a:pt x="2407" y="420"/>
                    </a:lnTo>
                    <a:lnTo>
                      <a:pt x="2407" y="280"/>
                    </a:lnTo>
                    <a:close/>
                    <a:moveTo>
                      <a:pt x="2382" y="495"/>
                    </a:moveTo>
                    <a:lnTo>
                      <a:pt x="2653" y="495"/>
                    </a:lnTo>
                    <a:lnTo>
                      <a:pt x="2653" y="58"/>
                    </a:lnTo>
                    <a:cubicBezTo>
                      <a:pt x="2653" y="26"/>
                      <a:pt x="2627" y="0"/>
                      <a:pt x="2595" y="0"/>
                    </a:cubicBezTo>
                    <a:lnTo>
                      <a:pt x="2334" y="0"/>
                    </a:lnTo>
                    <a:lnTo>
                      <a:pt x="2334" y="75"/>
                    </a:lnTo>
                    <a:lnTo>
                      <a:pt x="2570" y="75"/>
                    </a:lnTo>
                    <a:lnTo>
                      <a:pt x="2570" y="205"/>
                    </a:lnTo>
                    <a:lnTo>
                      <a:pt x="2382" y="205"/>
                    </a:lnTo>
                    <a:cubicBezTo>
                      <a:pt x="2350" y="205"/>
                      <a:pt x="2324" y="231"/>
                      <a:pt x="2324" y="263"/>
                    </a:cubicBezTo>
                    <a:lnTo>
                      <a:pt x="2324" y="437"/>
                    </a:lnTo>
                    <a:cubicBezTo>
                      <a:pt x="2324" y="469"/>
                      <a:pt x="2350" y="495"/>
                      <a:pt x="2382" y="495"/>
                    </a:cubicBezTo>
                    <a:close/>
                    <a:moveTo>
                      <a:pt x="2200" y="0"/>
                    </a:moveTo>
                    <a:cubicBezTo>
                      <a:pt x="2232" y="0"/>
                      <a:pt x="2258" y="26"/>
                      <a:pt x="2258" y="58"/>
                    </a:cubicBezTo>
                    <a:lnTo>
                      <a:pt x="2258" y="220"/>
                    </a:lnTo>
                    <a:cubicBezTo>
                      <a:pt x="2258" y="252"/>
                      <a:pt x="2232" y="278"/>
                      <a:pt x="2200" y="278"/>
                    </a:cubicBezTo>
                    <a:cubicBezTo>
                      <a:pt x="2200" y="278"/>
                      <a:pt x="2177" y="278"/>
                      <a:pt x="2167" y="278"/>
                    </a:cubicBezTo>
                    <a:lnTo>
                      <a:pt x="2287" y="495"/>
                    </a:lnTo>
                    <a:lnTo>
                      <a:pt x="2196" y="495"/>
                    </a:lnTo>
                    <a:lnTo>
                      <a:pt x="2036" y="205"/>
                    </a:lnTo>
                    <a:cubicBezTo>
                      <a:pt x="2036" y="205"/>
                      <a:pt x="2167" y="205"/>
                      <a:pt x="2175" y="205"/>
                    </a:cubicBezTo>
                    <a:lnTo>
                      <a:pt x="2175" y="75"/>
                    </a:lnTo>
                    <a:lnTo>
                      <a:pt x="2008" y="75"/>
                    </a:lnTo>
                    <a:lnTo>
                      <a:pt x="2008" y="495"/>
                    </a:lnTo>
                    <a:lnTo>
                      <a:pt x="1925" y="495"/>
                    </a:lnTo>
                    <a:lnTo>
                      <a:pt x="1925" y="0"/>
                    </a:lnTo>
                    <a:lnTo>
                      <a:pt x="2200" y="0"/>
                    </a:lnTo>
                    <a:close/>
                    <a:moveTo>
                      <a:pt x="1557" y="58"/>
                    </a:moveTo>
                    <a:cubicBezTo>
                      <a:pt x="1557" y="26"/>
                      <a:pt x="1583" y="0"/>
                      <a:pt x="1615" y="0"/>
                    </a:cubicBezTo>
                    <a:lnTo>
                      <a:pt x="1855" y="0"/>
                    </a:lnTo>
                    <a:lnTo>
                      <a:pt x="1855" y="75"/>
                    </a:lnTo>
                    <a:lnTo>
                      <a:pt x="1640" y="75"/>
                    </a:lnTo>
                    <a:lnTo>
                      <a:pt x="1640" y="205"/>
                    </a:lnTo>
                    <a:lnTo>
                      <a:pt x="1848" y="205"/>
                    </a:lnTo>
                    <a:lnTo>
                      <a:pt x="1848" y="280"/>
                    </a:lnTo>
                    <a:lnTo>
                      <a:pt x="1640" y="280"/>
                    </a:lnTo>
                    <a:lnTo>
                      <a:pt x="1640" y="420"/>
                    </a:lnTo>
                    <a:lnTo>
                      <a:pt x="1855" y="420"/>
                    </a:lnTo>
                    <a:lnTo>
                      <a:pt x="1855" y="495"/>
                    </a:lnTo>
                    <a:lnTo>
                      <a:pt x="1615" y="495"/>
                    </a:lnTo>
                    <a:cubicBezTo>
                      <a:pt x="1583" y="495"/>
                      <a:pt x="1557" y="469"/>
                      <a:pt x="1557" y="437"/>
                    </a:cubicBezTo>
                    <a:lnTo>
                      <a:pt x="1557" y="58"/>
                    </a:lnTo>
                    <a:close/>
                    <a:moveTo>
                      <a:pt x="1200" y="58"/>
                    </a:moveTo>
                    <a:cubicBezTo>
                      <a:pt x="1200" y="26"/>
                      <a:pt x="1226" y="0"/>
                      <a:pt x="1258" y="0"/>
                    </a:cubicBezTo>
                    <a:lnTo>
                      <a:pt x="1495" y="0"/>
                    </a:lnTo>
                    <a:lnTo>
                      <a:pt x="1495" y="75"/>
                    </a:lnTo>
                    <a:lnTo>
                      <a:pt x="1283" y="75"/>
                    </a:lnTo>
                    <a:lnTo>
                      <a:pt x="1283" y="420"/>
                    </a:lnTo>
                    <a:lnTo>
                      <a:pt x="1495" y="420"/>
                    </a:lnTo>
                    <a:lnTo>
                      <a:pt x="1495" y="495"/>
                    </a:lnTo>
                    <a:lnTo>
                      <a:pt x="1258" y="495"/>
                    </a:lnTo>
                    <a:cubicBezTo>
                      <a:pt x="1226" y="495"/>
                      <a:pt x="1200" y="469"/>
                      <a:pt x="1200" y="437"/>
                    </a:cubicBezTo>
                    <a:lnTo>
                      <a:pt x="1200" y="58"/>
                    </a:lnTo>
                    <a:close/>
                    <a:moveTo>
                      <a:pt x="869" y="420"/>
                    </a:moveTo>
                    <a:lnTo>
                      <a:pt x="1045" y="420"/>
                    </a:lnTo>
                    <a:lnTo>
                      <a:pt x="1045" y="75"/>
                    </a:lnTo>
                    <a:lnTo>
                      <a:pt x="869" y="75"/>
                    </a:lnTo>
                    <a:lnTo>
                      <a:pt x="869" y="420"/>
                    </a:lnTo>
                    <a:close/>
                    <a:moveTo>
                      <a:pt x="786" y="58"/>
                    </a:moveTo>
                    <a:cubicBezTo>
                      <a:pt x="786" y="26"/>
                      <a:pt x="812" y="0"/>
                      <a:pt x="843" y="0"/>
                    </a:cubicBezTo>
                    <a:lnTo>
                      <a:pt x="1071" y="0"/>
                    </a:lnTo>
                    <a:cubicBezTo>
                      <a:pt x="1102" y="0"/>
                      <a:pt x="1128" y="26"/>
                      <a:pt x="1128" y="58"/>
                    </a:cubicBezTo>
                    <a:lnTo>
                      <a:pt x="1128" y="437"/>
                    </a:lnTo>
                    <a:cubicBezTo>
                      <a:pt x="1128" y="469"/>
                      <a:pt x="1102" y="495"/>
                      <a:pt x="1070" y="495"/>
                    </a:cubicBezTo>
                    <a:lnTo>
                      <a:pt x="843" y="495"/>
                    </a:lnTo>
                    <a:cubicBezTo>
                      <a:pt x="812" y="495"/>
                      <a:pt x="786" y="469"/>
                      <a:pt x="786" y="437"/>
                    </a:cubicBezTo>
                    <a:lnTo>
                      <a:pt x="786" y="58"/>
                    </a:lnTo>
                    <a:close/>
                    <a:moveTo>
                      <a:pt x="391" y="229"/>
                    </a:moveTo>
                    <a:lnTo>
                      <a:pt x="391" y="0"/>
                    </a:lnTo>
                    <a:lnTo>
                      <a:pt x="473" y="0"/>
                    </a:lnTo>
                    <a:cubicBezTo>
                      <a:pt x="473" y="0"/>
                      <a:pt x="473" y="203"/>
                      <a:pt x="473" y="211"/>
                    </a:cubicBezTo>
                    <a:lnTo>
                      <a:pt x="631" y="211"/>
                    </a:lnTo>
                    <a:lnTo>
                      <a:pt x="631" y="0"/>
                    </a:lnTo>
                    <a:lnTo>
                      <a:pt x="714" y="0"/>
                    </a:lnTo>
                    <a:lnTo>
                      <a:pt x="714" y="437"/>
                    </a:lnTo>
                    <a:cubicBezTo>
                      <a:pt x="714" y="469"/>
                      <a:pt x="688" y="495"/>
                      <a:pt x="656" y="495"/>
                    </a:cubicBezTo>
                    <a:lnTo>
                      <a:pt x="411" y="495"/>
                    </a:lnTo>
                    <a:lnTo>
                      <a:pt x="411" y="420"/>
                    </a:lnTo>
                    <a:cubicBezTo>
                      <a:pt x="411" y="420"/>
                      <a:pt x="622" y="420"/>
                      <a:pt x="631" y="420"/>
                    </a:cubicBezTo>
                    <a:lnTo>
                      <a:pt x="631" y="287"/>
                    </a:lnTo>
                    <a:cubicBezTo>
                      <a:pt x="622" y="287"/>
                      <a:pt x="448" y="287"/>
                      <a:pt x="448" y="287"/>
                    </a:cubicBezTo>
                    <a:cubicBezTo>
                      <a:pt x="417" y="287"/>
                      <a:pt x="391" y="261"/>
                      <a:pt x="39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Freeform 7"/>
              <p:cNvSpPr>
                <a:spLocks noEditPoints="1"/>
              </p:cNvSpPr>
              <p:nvPr userDrawn="1"/>
            </p:nvSpPr>
            <p:spPr bwMode="gray">
              <a:xfrm>
                <a:off x="585981" y="574622"/>
                <a:ext cx="854305" cy="75006"/>
              </a:xfrm>
              <a:custGeom>
                <a:avLst/>
                <a:gdLst/>
                <a:ahLst/>
                <a:cxnLst>
                  <a:cxn ang="0">
                    <a:pos x="35" y="38"/>
                  </a:cxn>
                  <a:cxn ang="0">
                    <a:pos x="4" y="12"/>
                  </a:cxn>
                  <a:cxn ang="0">
                    <a:pos x="202" y="128"/>
                  </a:cxn>
                  <a:cxn ang="0">
                    <a:pos x="1648" y="212"/>
                  </a:cxn>
                  <a:cxn ang="0">
                    <a:pos x="1679" y="126"/>
                  </a:cxn>
                  <a:cxn ang="0">
                    <a:pos x="1775" y="46"/>
                  </a:cxn>
                  <a:cxn ang="0">
                    <a:pos x="1701" y="99"/>
                  </a:cxn>
                  <a:cxn ang="0">
                    <a:pos x="2199" y="251"/>
                  </a:cxn>
                  <a:cxn ang="0">
                    <a:pos x="2076" y="77"/>
                  </a:cxn>
                  <a:cxn ang="0">
                    <a:pos x="2121" y="220"/>
                  </a:cxn>
                  <a:cxn ang="0">
                    <a:pos x="2195" y="72"/>
                  </a:cxn>
                  <a:cxn ang="0">
                    <a:pos x="732" y="251"/>
                  </a:cxn>
                  <a:cxn ang="0">
                    <a:pos x="590" y="198"/>
                  </a:cxn>
                  <a:cxn ang="0">
                    <a:pos x="624" y="187"/>
                  </a:cxn>
                  <a:cxn ang="0">
                    <a:pos x="704" y="77"/>
                  </a:cxn>
                  <a:cxn ang="0">
                    <a:pos x="732" y="251"/>
                  </a:cxn>
                  <a:cxn ang="0">
                    <a:pos x="2835" y="215"/>
                  </a:cxn>
                  <a:cxn ang="0">
                    <a:pos x="2834" y="120"/>
                  </a:cxn>
                  <a:cxn ang="0">
                    <a:pos x="2934" y="107"/>
                  </a:cxn>
                  <a:cxn ang="0">
                    <a:pos x="2881" y="253"/>
                  </a:cxn>
                  <a:cxn ang="0">
                    <a:pos x="2015" y="0"/>
                  </a:cxn>
                  <a:cxn ang="0">
                    <a:pos x="1169" y="140"/>
                  </a:cxn>
                  <a:cxn ang="0">
                    <a:pos x="1203" y="159"/>
                  </a:cxn>
                  <a:cxn ang="0">
                    <a:pos x="1184" y="242"/>
                  </a:cxn>
                  <a:cxn ang="0">
                    <a:pos x="1078" y="167"/>
                  </a:cxn>
                  <a:cxn ang="0">
                    <a:pos x="991" y="251"/>
                  </a:cxn>
                  <a:cxn ang="0">
                    <a:pos x="909" y="118"/>
                  </a:cxn>
                  <a:cxn ang="0">
                    <a:pos x="876" y="132"/>
                  </a:cxn>
                  <a:cxn ang="0">
                    <a:pos x="794" y="251"/>
                  </a:cxn>
                  <a:cxn ang="0">
                    <a:pos x="790" y="72"/>
                  </a:cxn>
                  <a:cxn ang="0">
                    <a:pos x="894" y="86"/>
                  </a:cxn>
                  <a:cxn ang="0">
                    <a:pos x="1014" y="251"/>
                  </a:cxn>
                  <a:cxn ang="0">
                    <a:pos x="2412" y="41"/>
                  </a:cxn>
                  <a:cxn ang="0">
                    <a:pos x="2401" y="72"/>
                  </a:cxn>
                  <a:cxn ang="0">
                    <a:pos x="556" y="243"/>
                  </a:cxn>
                  <a:cxn ang="0">
                    <a:pos x="561" y="101"/>
                  </a:cxn>
                  <a:cxn ang="0">
                    <a:pos x="509" y="228"/>
                  </a:cxn>
                  <a:cxn ang="0">
                    <a:pos x="1508" y="246"/>
                  </a:cxn>
                  <a:cxn ang="0">
                    <a:pos x="1402" y="72"/>
                  </a:cxn>
                  <a:cxn ang="0">
                    <a:pos x="1455" y="29"/>
                  </a:cxn>
                  <a:cxn ang="0">
                    <a:pos x="1507" y="97"/>
                  </a:cxn>
                  <a:cxn ang="0">
                    <a:pos x="1512" y="227"/>
                  </a:cxn>
                  <a:cxn ang="0">
                    <a:pos x="2273" y="208"/>
                  </a:cxn>
                  <a:cxn ang="0">
                    <a:pos x="2273" y="29"/>
                  </a:cxn>
                  <a:cxn ang="0">
                    <a:pos x="2358" y="72"/>
                  </a:cxn>
                  <a:cxn ang="0">
                    <a:pos x="2306" y="200"/>
                  </a:cxn>
                  <a:cxn ang="0">
                    <a:pos x="2359" y="246"/>
                  </a:cxn>
                  <a:cxn ang="0">
                    <a:pos x="1944" y="162"/>
                  </a:cxn>
                  <a:cxn ang="0">
                    <a:pos x="1979" y="162"/>
                  </a:cxn>
                  <a:cxn ang="0">
                    <a:pos x="2595" y="162"/>
                  </a:cxn>
                  <a:cxn ang="0">
                    <a:pos x="2630" y="162"/>
                  </a:cxn>
                  <a:cxn ang="0">
                    <a:pos x="359" y="162"/>
                  </a:cxn>
                  <a:cxn ang="0">
                    <a:pos x="394" y="162"/>
                  </a:cxn>
                  <a:cxn ang="0">
                    <a:pos x="2728" y="94"/>
                  </a:cxn>
                  <a:cxn ang="0">
                    <a:pos x="2661" y="251"/>
                  </a:cxn>
                  <a:cxn ang="0">
                    <a:pos x="2686" y="80"/>
                  </a:cxn>
                  <a:cxn ang="0">
                    <a:pos x="2803" y="245"/>
                  </a:cxn>
                  <a:cxn ang="0">
                    <a:pos x="1341" y="135"/>
                  </a:cxn>
                  <a:cxn ang="0">
                    <a:pos x="1255" y="251"/>
                  </a:cxn>
                  <a:cxn ang="0">
                    <a:pos x="1250" y="72"/>
                  </a:cxn>
                  <a:cxn ang="0">
                    <a:pos x="1374" y="130"/>
                  </a:cxn>
                </a:cxnLst>
                <a:rect l="0" t="0" r="r" b="b"/>
                <a:pathLst>
                  <a:path w="2942" h="257">
                    <a:moveTo>
                      <a:pt x="166" y="129"/>
                    </a:moveTo>
                    <a:cubicBezTo>
                      <a:pt x="166" y="154"/>
                      <a:pt x="158" y="179"/>
                      <a:pt x="141" y="198"/>
                    </a:cubicBezTo>
                    <a:cubicBezTo>
                      <a:pt x="123" y="219"/>
                      <a:pt x="102" y="225"/>
                      <a:pt x="75" y="225"/>
                    </a:cubicBezTo>
                    <a:lnTo>
                      <a:pt x="35" y="225"/>
                    </a:lnTo>
                    <a:lnTo>
                      <a:pt x="35" y="38"/>
                    </a:lnTo>
                    <a:lnTo>
                      <a:pt x="79" y="38"/>
                    </a:lnTo>
                    <a:cubicBezTo>
                      <a:pt x="135" y="38"/>
                      <a:pt x="166" y="75"/>
                      <a:pt x="166" y="129"/>
                    </a:cubicBezTo>
                    <a:close/>
                    <a:moveTo>
                      <a:pt x="202" y="128"/>
                    </a:moveTo>
                    <a:cubicBezTo>
                      <a:pt x="202" y="63"/>
                      <a:pt x="162" y="12"/>
                      <a:pt x="94" y="12"/>
                    </a:cubicBezTo>
                    <a:lnTo>
                      <a:pt x="4" y="12"/>
                    </a:lnTo>
                    <a:cubicBezTo>
                      <a:pt x="2" y="12"/>
                      <a:pt x="0" y="14"/>
                      <a:pt x="0" y="16"/>
                    </a:cubicBezTo>
                    <a:lnTo>
                      <a:pt x="0" y="247"/>
                    </a:lnTo>
                    <a:cubicBezTo>
                      <a:pt x="0" y="249"/>
                      <a:pt x="2" y="251"/>
                      <a:pt x="4" y="251"/>
                    </a:cubicBezTo>
                    <a:lnTo>
                      <a:pt x="85" y="251"/>
                    </a:lnTo>
                    <a:cubicBezTo>
                      <a:pt x="158" y="251"/>
                      <a:pt x="202" y="200"/>
                      <a:pt x="202" y="128"/>
                    </a:cubicBezTo>
                    <a:close/>
                    <a:moveTo>
                      <a:pt x="1703" y="253"/>
                    </a:moveTo>
                    <a:cubicBezTo>
                      <a:pt x="1688" y="253"/>
                      <a:pt x="1665" y="251"/>
                      <a:pt x="1651" y="245"/>
                    </a:cubicBezTo>
                    <a:cubicBezTo>
                      <a:pt x="1647" y="243"/>
                      <a:pt x="1644" y="242"/>
                      <a:pt x="1644" y="237"/>
                    </a:cubicBezTo>
                    <a:lnTo>
                      <a:pt x="1644" y="216"/>
                    </a:lnTo>
                    <a:cubicBezTo>
                      <a:pt x="1644" y="213"/>
                      <a:pt x="1645" y="212"/>
                      <a:pt x="1648" y="212"/>
                    </a:cubicBezTo>
                    <a:cubicBezTo>
                      <a:pt x="1650" y="212"/>
                      <a:pt x="1651" y="213"/>
                      <a:pt x="1653" y="214"/>
                    </a:cubicBezTo>
                    <a:cubicBezTo>
                      <a:pt x="1667" y="223"/>
                      <a:pt x="1685" y="228"/>
                      <a:pt x="1701" y="228"/>
                    </a:cubicBezTo>
                    <a:cubicBezTo>
                      <a:pt x="1724" y="228"/>
                      <a:pt x="1744" y="216"/>
                      <a:pt x="1744" y="192"/>
                    </a:cubicBezTo>
                    <a:cubicBezTo>
                      <a:pt x="1744" y="173"/>
                      <a:pt x="1736" y="166"/>
                      <a:pt x="1722" y="156"/>
                    </a:cubicBezTo>
                    <a:lnTo>
                      <a:pt x="1679" y="126"/>
                    </a:lnTo>
                    <a:cubicBezTo>
                      <a:pt x="1659" y="112"/>
                      <a:pt x="1647" y="97"/>
                      <a:pt x="1647" y="72"/>
                    </a:cubicBezTo>
                    <a:cubicBezTo>
                      <a:pt x="1647" y="28"/>
                      <a:pt x="1680" y="9"/>
                      <a:pt x="1720" y="9"/>
                    </a:cubicBezTo>
                    <a:cubicBezTo>
                      <a:pt x="1735" y="9"/>
                      <a:pt x="1757" y="12"/>
                      <a:pt x="1771" y="19"/>
                    </a:cubicBezTo>
                    <a:cubicBezTo>
                      <a:pt x="1775" y="21"/>
                      <a:pt x="1775" y="21"/>
                      <a:pt x="1775" y="26"/>
                    </a:cubicBezTo>
                    <a:lnTo>
                      <a:pt x="1775" y="46"/>
                    </a:lnTo>
                    <a:cubicBezTo>
                      <a:pt x="1775" y="49"/>
                      <a:pt x="1775" y="52"/>
                      <a:pt x="1772" y="52"/>
                    </a:cubicBezTo>
                    <a:cubicBezTo>
                      <a:pt x="1770" y="52"/>
                      <a:pt x="1768" y="50"/>
                      <a:pt x="1766" y="49"/>
                    </a:cubicBezTo>
                    <a:cubicBezTo>
                      <a:pt x="1753" y="39"/>
                      <a:pt x="1738" y="35"/>
                      <a:pt x="1722" y="35"/>
                    </a:cubicBezTo>
                    <a:cubicBezTo>
                      <a:pt x="1701" y="35"/>
                      <a:pt x="1682" y="45"/>
                      <a:pt x="1682" y="68"/>
                    </a:cubicBezTo>
                    <a:cubicBezTo>
                      <a:pt x="1682" y="83"/>
                      <a:pt x="1690" y="91"/>
                      <a:pt x="1701" y="99"/>
                    </a:cubicBezTo>
                    <a:lnTo>
                      <a:pt x="1745" y="128"/>
                    </a:lnTo>
                    <a:cubicBezTo>
                      <a:pt x="1767" y="143"/>
                      <a:pt x="1782" y="159"/>
                      <a:pt x="1782" y="187"/>
                    </a:cubicBezTo>
                    <a:cubicBezTo>
                      <a:pt x="1782" y="232"/>
                      <a:pt x="1745" y="253"/>
                      <a:pt x="1703" y="253"/>
                    </a:cubicBezTo>
                    <a:close/>
                    <a:moveTo>
                      <a:pt x="2218" y="251"/>
                    </a:moveTo>
                    <a:lnTo>
                      <a:pt x="2199" y="251"/>
                    </a:lnTo>
                    <a:cubicBezTo>
                      <a:pt x="2194" y="251"/>
                      <a:pt x="2194" y="246"/>
                      <a:pt x="2194" y="242"/>
                    </a:cubicBezTo>
                    <a:cubicBezTo>
                      <a:pt x="2186" y="242"/>
                      <a:pt x="2180" y="245"/>
                      <a:pt x="2173" y="248"/>
                    </a:cubicBezTo>
                    <a:cubicBezTo>
                      <a:pt x="2161" y="252"/>
                      <a:pt x="2151" y="253"/>
                      <a:pt x="2138" y="253"/>
                    </a:cubicBezTo>
                    <a:cubicBezTo>
                      <a:pt x="2103" y="253"/>
                      <a:pt x="2076" y="235"/>
                      <a:pt x="2076" y="198"/>
                    </a:cubicBezTo>
                    <a:lnTo>
                      <a:pt x="2076" y="77"/>
                    </a:lnTo>
                    <a:cubicBezTo>
                      <a:pt x="2076" y="74"/>
                      <a:pt x="2079" y="72"/>
                      <a:pt x="2082" y="72"/>
                    </a:cubicBezTo>
                    <a:lnTo>
                      <a:pt x="2105" y="72"/>
                    </a:lnTo>
                    <a:cubicBezTo>
                      <a:pt x="2107" y="72"/>
                      <a:pt x="2110" y="74"/>
                      <a:pt x="2110" y="77"/>
                    </a:cubicBezTo>
                    <a:lnTo>
                      <a:pt x="2110" y="187"/>
                    </a:lnTo>
                    <a:cubicBezTo>
                      <a:pt x="2110" y="199"/>
                      <a:pt x="2111" y="213"/>
                      <a:pt x="2121" y="220"/>
                    </a:cubicBezTo>
                    <a:cubicBezTo>
                      <a:pt x="2130" y="226"/>
                      <a:pt x="2140" y="228"/>
                      <a:pt x="2151" y="228"/>
                    </a:cubicBezTo>
                    <a:cubicBezTo>
                      <a:pt x="2158" y="228"/>
                      <a:pt x="2166" y="227"/>
                      <a:pt x="2173" y="225"/>
                    </a:cubicBezTo>
                    <a:cubicBezTo>
                      <a:pt x="2183" y="222"/>
                      <a:pt x="2190" y="219"/>
                      <a:pt x="2190" y="208"/>
                    </a:cubicBezTo>
                    <a:lnTo>
                      <a:pt x="2190" y="77"/>
                    </a:lnTo>
                    <a:cubicBezTo>
                      <a:pt x="2190" y="74"/>
                      <a:pt x="2193" y="72"/>
                      <a:pt x="2195" y="72"/>
                    </a:cubicBezTo>
                    <a:lnTo>
                      <a:pt x="2218" y="72"/>
                    </a:lnTo>
                    <a:cubicBezTo>
                      <a:pt x="2221" y="72"/>
                      <a:pt x="2224" y="74"/>
                      <a:pt x="2224" y="77"/>
                    </a:cubicBezTo>
                    <a:lnTo>
                      <a:pt x="2224" y="245"/>
                    </a:lnTo>
                    <a:cubicBezTo>
                      <a:pt x="2224" y="248"/>
                      <a:pt x="2221" y="251"/>
                      <a:pt x="2218" y="251"/>
                    </a:cubicBezTo>
                    <a:close/>
                    <a:moveTo>
                      <a:pt x="732" y="251"/>
                    </a:moveTo>
                    <a:lnTo>
                      <a:pt x="713" y="251"/>
                    </a:lnTo>
                    <a:cubicBezTo>
                      <a:pt x="707" y="251"/>
                      <a:pt x="707" y="246"/>
                      <a:pt x="707" y="242"/>
                    </a:cubicBezTo>
                    <a:cubicBezTo>
                      <a:pt x="699" y="242"/>
                      <a:pt x="694" y="245"/>
                      <a:pt x="686" y="248"/>
                    </a:cubicBezTo>
                    <a:cubicBezTo>
                      <a:pt x="674" y="252"/>
                      <a:pt x="664" y="253"/>
                      <a:pt x="652" y="253"/>
                    </a:cubicBezTo>
                    <a:cubicBezTo>
                      <a:pt x="617" y="253"/>
                      <a:pt x="590" y="235"/>
                      <a:pt x="590" y="198"/>
                    </a:cubicBezTo>
                    <a:lnTo>
                      <a:pt x="590" y="77"/>
                    </a:lnTo>
                    <a:cubicBezTo>
                      <a:pt x="590" y="74"/>
                      <a:pt x="593" y="72"/>
                      <a:pt x="595" y="72"/>
                    </a:cubicBezTo>
                    <a:lnTo>
                      <a:pt x="618" y="72"/>
                    </a:lnTo>
                    <a:cubicBezTo>
                      <a:pt x="621" y="72"/>
                      <a:pt x="624" y="74"/>
                      <a:pt x="624" y="77"/>
                    </a:cubicBezTo>
                    <a:lnTo>
                      <a:pt x="624" y="187"/>
                    </a:lnTo>
                    <a:cubicBezTo>
                      <a:pt x="624" y="199"/>
                      <a:pt x="625" y="213"/>
                      <a:pt x="635" y="220"/>
                    </a:cubicBezTo>
                    <a:cubicBezTo>
                      <a:pt x="643" y="226"/>
                      <a:pt x="654" y="228"/>
                      <a:pt x="664" y="228"/>
                    </a:cubicBezTo>
                    <a:cubicBezTo>
                      <a:pt x="672" y="228"/>
                      <a:pt x="680" y="227"/>
                      <a:pt x="687" y="225"/>
                    </a:cubicBezTo>
                    <a:cubicBezTo>
                      <a:pt x="697" y="222"/>
                      <a:pt x="704" y="219"/>
                      <a:pt x="704" y="208"/>
                    </a:cubicBezTo>
                    <a:lnTo>
                      <a:pt x="704" y="77"/>
                    </a:lnTo>
                    <a:cubicBezTo>
                      <a:pt x="704" y="74"/>
                      <a:pt x="706" y="72"/>
                      <a:pt x="709" y="72"/>
                    </a:cubicBezTo>
                    <a:lnTo>
                      <a:pt x="732" y="72"/>
                    </a:lnTo>
                    <a:cubicBezTo>
                      <a:pt x="735" y="72"/>
                      <a:pt x="737" y="74"/>
                      <a:pt x="737" y="77"/>
                    </a:cubicBezTo>
                    <a:lnTo>
                      <a:pt x="737" y="245"/>
                    </a:lnTo>
                    <a:cubicBezTo>
                      <a:pt x="737" y="248"/>
                      <a:pt x="735" y="251"/>
                      <a:pt x="732" y="251"/>
                    </a:cubicBezTo>
                    <a:close/>
                    <a:moveTo>
                      <a:pt x="2881" y="253"/>
                    </a:moveTo>
                    <a:cubicBezTo>
                      <a:pt x="2866" y="253"/>
                      <a:pt x="2852" y="251"/>
                      <a:pt x="2839" y="246"/>
                    </a:cubicBezTo>
                    <a:cubicBezTo>
                      <a:pt x="2833" y="243"/>
                      <a:pt x="2830" y="243"/>
                      <a:pt x="2830" y="236"/>
                    </a:cubicBezTo>
                    <a:lnTo>
                      <a:pt x="2830" y="221"/>
                    </a:lnTo>
                    <a:cubicBezTo>
                      <a:pt x="2830" y="218"/>
                      <a:pt x="2831" y="215"/>
                      <a:pt x="2835" y="215"/>
                    </a:cubicBezTo>
                    <a:cubicBezTo>
                      <a:pt x="2837" y="215"/>
                      <a:pt x="2838" y="216"/>
                      <a:pt x="2840" y="217"/>
                    </a:cubicBezTo>
                    <a:cubicBezTo>
                      <a:pt x="2852" y="224"/>
                      <a:pt x="2864" y="228"/>
                      <a:pt x="2879" y="228"/>
                    </a:cubicBezTo>
                    <a:cubicBezTo>
                      <a:pt x="2894" y="228"/>
                      <a:pt x="2909" y="223"/>
                      <a:pt x="2909" y="206"/>
                    </a:cubicBezTo>
                    <a:cubicBezTo>
                      <a:pt x="2909" y="189"/>
                      <a:pt x="2894" y="183"/>
                      <a:pt x="2882" y="177"/>
                    </a:cubicBezTo>
                    <a:cubicBezTo>
                      <a:pt x="2857" y="163"/>
                      <a:pt x="2834" y="153"/>
                      <a:pt x="2834" y="120"/>
                    </a:cubicBezTo>
                    <a:cubicBezTo>
                      <a:pt x="2834" y="85"/>
                      <a:pt x="2860" y="69"/>
                      <a:pt x="2893" y="69"/>
                    </a:cubicBezTo>
                    <a:cubicBezTo>
                      <a:pt x="2906" y="69"/>
                      <a:pt x="2918" y="71"/>
                      <a:pt x="2930" y="77"/>
                    </a:cubicBezTo>
                    <a:cubicBezTo>
                      <a:pt x="2935" y="79"/>
                      <a:pt x="2938" y="79"/>
                      <a:pt x="2938" y="86"/>
                    </a:cubicBezTo>
                    <a:lnTo>
                      <a:pt x="2938" y="102"/>
                    </a:lnTo>
                    <a:cubicBezTo>
                      <a:pt x="2938" y="104"/>
                      <a:pt x="2937" y="107"/>
                      <a:pt x="2934" y="107"/>
                    </a:cubicBezTo>
                    <a:cubicBezTo>
                      <a:pt x="2932" y="107"/>
                      <a:pt x="2930" y="106"/>
                      <a:pt x="2928" y="105"/>
                    </a:cubicBezTo>
                    <a:cubicBezTo>
                      <a:pt x="2916" y="98"/>
                      <a:pt x="2907" y="94"/>
                      <a:pt x="2892" y="94"/>
                    </a:cubicBezTo>
                    <a:cubicBezTo>
                      <a:pt x="2878" y="94"/>
                      <a:pt x="2867" y="99"/>
                      <a:pt x="2867" y="114"/>
                    </a:cubicBezTo>
                    <a:cubicBezTo>
                      <a:pt x="2867" y="148"/>
                      <a:pt x="2942" y="144"/>
                      <a:pt x="2942" y="201"/>
                    </a:cubicBezTo>
                    <a:cubicBezTo>
                      <a:pt x="2942" y="237"/>
                      <a:pt x="2913" y="253"/>
                      <a:pt x="2881" y="253"/>
                    </a:cubicBezTo>
                    <a:close/>
                    <a:moveTo>
                      <a:pt x="2038" y="251"/>
                    </a:moveTo>
                    <a:lnTo>
                      <a:pt x="2015" y="251"/>
                    </a:lnTo>
                    <a:cubicBezTo>
                      <a:pt x="2012" y="251"/>
                      <a:pt x="2010" y="248"/>
                      <a:pt x="2010" y="245"/>
                    </a:cubicBezTo>
                    <a:lnTo>
                      <a:pt x="2010" y="6"/>
                    </a:lnTo>
                    <a:cubicBezTo>
                      <a:pt x="2010" y="3"/>
                      <a:pt x="2012" y="0"/>
                      <a:pt x="2015" y="0"/>
                    </a:cubicBezTo>
                    <a:lnTo>
                      <a:pt x="2038" y="0"/>
                    </a:lnTo>
                    <a:cubicBezTo>
                      <a:pt x="2041" y="0"/>
                      <a:pt x="2043" y="3"/>
                      <a:pt x="2043" y="6"/>
                    </a:cubicBezTo>
                    <a:lnTo>
                      <a:pt x="2043" y="245"/>
                    </a:lnTo>
                    <a:cubicBezTo>
                      <a:pt x="2043" y="248"/>
                      <a:pt x="2041" y="251"/>
                      <a:pt x="2038" y="251"/>
                    </a:cubicBezTo>
                    <a:close/>
                    <a:moveTo>
                      <a:pt x="1169" y="140"/>
                    </a:moveTo>
                    <a:lnTo>
                      <a:pt x="1078" y="140"/>
                    </a:lnTo>
                    <a:cubicBezTo>
                      <a:pt x="1079" y="113"/>
                      <a:pt x="1097" y="93"/>
                      <a:pt x="1124" y="93"/>
                    </a:cubicBezTo>
                    <a:cubicBezTo>
                      <a:pt x="1150" y="93"/>
                      <a:pt x="1169" y="110"/>
                      <a:pt x="1169" y="136"/>
                    </a:cubicBezTo>
                    <a:lnTo>
                      <a:pt x="1169" y="140"/>
                    </a:lnTo>
                    <a:close/>
                    <a:moveTo>
                      <a:pt x="1203" y="159"/>
                    </a:moveTo>
                    <a:lnTo>
                      <a:pt x="1203" y="150"/>
                    </a:lnTo>
                    <a:cubicBezTo>
                      <a:pt x="1203" y="103"/>
                      <a:pt x="1174" y="69"/>
                      <a:pt x="1126" y="69"/>
                    </a:cubicBezTo>
                    <a:cubicBezTo>
                      <a:pt x="1070" y="69"/>
                      <a:pt x="1045" y="112"/>
                      <a:pt x="1045" y="163"/>
                    </a:cubicBezTo>
                    <a:cubicBezTo>
                      <a:pt x="1045" y="216"/>
                      <a:pt x="1076" y="253"/>
                      <a:pt x="1131" y="253"/>
                    </a:cubicBezTo>
                    <a:cubicBezTo>
                      <a:pt x="1147" y="253"/>
                      <a:pt x="1169" y="249"/>
                      <a:pt x="1184" y="242"/>
                    </a:cubicBezTo>
                    <a:cubicBezTo>
                      <a:pt x="1190" y="239"/>
                      <a:pt x="1192" y="239"/>
                      <a:pt x="1192" y="232"/>
                    </a:cubicBezTo>
                    <a:cubicBezTo>
                      <a:pt x="1192" y="227"/>
                      <a:pt x="1195" y="212"/>
                      <a:pt x="1187" y="212"/>
                    </a:cubicBezTo>
                    <a:cubicBezTo>
                      <a:pt x="1184" y="212"/>
                      <a:pt x="1182" y="214"/>
                      <a:pt x="1180" y="215"/>
                    </a:cubicBezTo>
                    <a:cubicBezTo>
                      <a:pt x="1167" y="221"/>
                      <a:pt x="1151" y="228"/>
                      <a:pt x="1136" y="228"/>
                    </a:cubicBezTo>
                    <a:cubicBezTo>
                      <a:pt x="1100" y="228"/>
                      <a:pt x="1078" y="202"/>
                      <a:pt x="1078" y="167"/>
                    </a:cubicBezTo>
                    <a:lnTo>
                      <a:pt x="1078" y="165"/>
                    </a:lnTo>
                    <a:lnTo>
                      <a:pt x="1197" y="165"/>
                    </a:lnTo>
                    <a:cubicBezTo>
                      <a:pt x="1200" y="165"/>
                      <a:pt x="1203" y="162"/>
                      <a:pt x="1203" y="159"/>
                    </a:cubicBezTo>
                    <a:close/>
                    <a:moveTo>
                      <a:pt x="1014" y="251"/>
                    </a:moveTo>
                    <a:lnTo>
                      <a:pt x="991" y="251"/>
                    </a:lnTo>
                    <a:cubicBezTo>
                      <a:pt x="988" y="251"/>
                      <a:pt x="986" y="248"/>
                      <a:pt x="986" y="245"/>
                    </a:cubicBezTo>
                    <a:lnTo>
                      <a:pt x="986" y="131"/>
                    </a:lnTo>
                    <a:cubicBezTo>
                      <a:pt x="986" y="106"/>
                      <a:pt x="973" y="94"/>
                      <a:pt x="948" y="94"/>
                    </a:cubicBezTo>
                    <a:cubicBezTo>
                      <a:pt x="940" y="94"/>
                      <a:pt x="932" y="95"/>
                      <a:pt x="924" y="97"/>
                    </a:cubicBezTo>
                    <a:cubicBezTo>
                      <a:pt x="913" y="101"/>
                      <a:pt x="909" y="107"/>
                      <a:pt x="909" y="118"/>
                    </a:cubicBezTo>
                    <a:lnTo>
                      <a:pt x="909" y="245"/>
                    </a:lnTo>
                    <a:cubicBezTo>
                      <a:pt x="909" y="248"/>
                      <a:pt x="907" y="251"/>
                      <a:pt x="904" y="251"/>
                    </a:cubicBezTo>
                    <a:lnTo>
                      <a:pt x="881" y="251"/>
                    </a:lnTo>
                    <a:cubicBezTo>
                      <a:pt x="878" y="251"/>
                      <a:pt x="876" y="248"/>
                      <a:pt x="876" y="245"/>
                    </a:cubicBezTo>
                    <a:lnTo>
                      <a:pt x="876" y="132"/>
                    </a:lnTo>
                    <a:cubicBezTo>
                      <a:pt x="876" y="106"/>
                      <a:pt x="862" y="94"/>
                      <a:pt x="837" y="94"/>
                    </a:cubicBezTo>
                    <a:cubicBezTo>
                      <a:pt x="829" y="94"/>
                      <a:pt x="821" y="95"/>
                      <a:pt x="813" y="98"/>
                    </a:cubicBezTo>
                    <a:cubicBezTo>
                      <a:pt x="803" y="102"/>
                      <a:pt x="799" y="107"/>
                      <a:pt x="799" y="118"/>
                    </a:cubicBezTo>
                    <a:lnTo>
                      <a:pt x="799" y="245"/>
                    </a:lnTo>
                    <a:cubicBezTo>
                      <a:pt x="799" y="248"/>
                      <a:pt x="796" y="251"/>
                      <a:pt x="794" y="251"/>
                    </a:cubicBezTo>
                    <a:lnTo>
                      <a:pt x="771" y="251"/>
                    </a:lnTo>
                    <a:cubicBezTo>
                      <a:pt x="768" y="251"/>
                      <a:pt x="766" y="248"/>
                      <a:pt x="766" y="245"/>
                    </a:cubicBezTo>
                    <a:lnTo>
                      <a:pt x="766" y="77"/>
                    </a:lnTo>
                    <a:cubicBezTo>
                      <a:pt x="766" y="74"/>
                      <a:pt x="768" y="72"/>
                      <a:pt x="771" y="72"/>
                    </a:cubicBezTo>
                    <a:lnTo>
                      <a:pt x="790" y="72"/>
                    </a:lnTo>
                    <a:cubicBezTo>
                      <a:pt x="796" y="72"/>
                      <a:pt x="795" y="76"/>
                      <a:pt x="795" y="80"/>
                    </a:cubicBezTo>
                    <a:lnTo>
                      <a:pt x="796" y="80"/>
                    </a:lnTo>
                    <a:cubicBezTo>
                      <a:pt x="803" y="80"/>
                      <a:pt x="809" y="77"/>
                      <a:pt x="815" y="75"/>
                    </a:cubicBezTo>
                    <a:cubicBezTo>
                      <a:pt x="825" y="71"/>
                      <a:pt x="836" y="69"/>
                      <a:pt x="847" y="69"/>
                    </a:cubicBezTo>
                    <a:cubicBezTo>
                      <a:pt x="864" y="69"/>
                      <a:pt x="881" y="74"/>
                      <a:pt x="894" y="86"/>
                    </a:cubicBezTo>
                    <a:lnTo>
                      <a:pt x="898" y="86"/>
                    </a:lnTo>
                    <a:cubicBezTo>
                      <a:pt x="915" y="76"/>
                      <a:pt x="936" y="69"/>
                      <a:pt x="956" y="69"/>
                    </a:cubicBezTo>
                    <a:cubicBezTo>
                      <a:pt x="993" y="69"/>
                      <a:pt x="1019" y="90"/>
                      <a:pt x="1019" y="128"/>
                    </a:cubicBezTo>
                    <a:lnTo>
                      <a:pt x="1019" y="245"/>
                    </a:lnTo>
                    <a:cubicBezTo>
                      <a:pt x="1019" y="248"/>
                      <a:pt x="1017" y="251"/>
                      <a:pt x="1014" y="251"/>
                    </a:cubicBezTo>
                    <a:close/>
                    <a:moveTo>
                      <a:pt x="2412" y="41"/>
                    </a:moveTo>
                    <a:cubicBezTo>
                      <a:pt x="2399" y="41"/>
                      <a:pt x="2392" y="33"/>
                      <a:pt x="2392" y="20"/>
                    </a:cubicBezTo>
                    <a:cubicBezTo>
                      <a:pt x="2392" y="8"/>
                      <a:pt x="2400" y="0"/>
                      <a:pt x="2413" y="0"/>
                    </a:cubicBezTo>
                    <a:cubicBezTo>
                      <a:pt x="2425" y="0"/>
                      <a:pt x="2433" y="8"/>
                      <a:pt x="2433" y="20"/>
                    </a:cubicBezTo>
                    <a:cubicBezTo>
                      <a:pt x="2433" y="34"/>
                      <a:pt x="2425" y="41"/>
                      <a:pt x="2412" y="41"/>
                    </a:cubicBezTo>
                    <a:close/>
                    <a:moveTo>
                      <a:pt x="2424" y="251"/>
                    </a:moveTo>
                    <a:lnTo>
                      <a:pt x="2401" y="251"/>
                    </a:lnTo>
                    <a:cubicBezTo>
                      <a:pt x="2398" y="251"/>
                      <a:pt x="2396" y="248"/>
                      <a:pt x="2396" y="245"/>
                    </a:cubicBezTo>
                    <a:lnTo>
                      <a:pt x="2396" y="77"/>
                    </a:lnTo>
                    <a:cubicBezTo>
                      <a:pt x="2396" y="74"/>
                      <a:pt x="2398" y="72"/>
                      <a:pt x="2401" y="72"/>
                    </a:cubicBezTo>
                    <a:lnTo>
                      <a:pt x="2424" y="72"/>
                    </a:lnTo>
                    <a:cubicBezTo>
                      <a:pt x="2426" y="72"/>
                      <a:pt x="2429" y="74"/>
                      <a:pt x="2429" y="77"/>
                    </a:cubicBezTo>
                    <a:lnTo>
                      <a:pt x="2429" y="245"/>
                    </a:lnTo>
                    <a:cubicBezTo>
                      <a:pt x="2429" y="248"/>
                      <a:pt x="2426" y="251"/>
                      <a:pt x="2424" y="251"/>
                    </a:cubicBezTo>
                    <a:close/>
                    <a:moveTo>
                      <a:pt x="556" y="243"/>
                    </a:moveTo>
                    <a:cubicBezTo>
                      <a:pt x="544" y="251"/>
                      <a:pt x="519" y="253"/>
                      <a:pt x="505" y="253"/>
                    </a:cubicBezTo>
                    <a:cubicBezTo>
                      <a:pt x="447" y="253"/>
                      <a:pt x="415" y="218"/>
                      <a:pt x="415" y="162"/>
                    </a:cubicBezTo>
                    <a:cubicBezTo>
                      <a:pt x="415" y="104"/>
                      <a:pt x="452" y="69"/>
                      <a:pt x="509" y="69"/>
                    </a:cubicBezTo>
                    <a:cubicBezTo>
                      <a:pt x="518" y="69"/>
                      <a:pt x="561" y="73"/>
                      <a:pt x="561" y="84"/>
                    </a:cubicBezTo>
                    <a:lnTo>
                      <a:pt x="561" y="101"/>
                    </a:lnTo>
                    <a:cubicBezTo>
                      <a:pt x="561" y="104"/>
                      <a:pt x="559" y="107"/>
                      <a:pt x="556" y="107"/>
                    </a:cubicBezTo>
                    <a:cubicBezTo>
                      <a:pt x="554" y="107"/>
                      <a:pt x="552" y="106"/>
                      <a:pt x="550" y="105"/>
                    </a:cubicBezTo>
                    <a:cubicBezTo>
                      <a:pt x="536" y="98"/>
                      <a:pt x="525" y="94"/>
                      <a:pt x="509" y="94"/>
                    </a:cubicBezTo>
                    <a:cubicBezTo>
                      <a:pt x="468" y="94"/>
                      <a:pt x="450" y="122"/>
                      <a:pt x="450" y="160"/>
                    </a:cubicBezTo>
                    <a:cubicBezTo>
                      <a:pt x="450" y="198"/>
                      <a:pt x="468" y="228"/>
                      <a:pt x="509" y="228"/>
                    </a:cubicBezTo>
                    <a:cubicBezTo>
                      <a:pt x="524" y="228"/>
                      <a:pt x="536" y="224"/>
                      <a:pt x="549" y="218"/>
                    </a:cubicBezTo>
                    <a:cubicBezTo>
                      <a:pt x="551" y="217"/>
                      <a:pt x="554" y="215"/>
                      <a:pt x="556" y="215"/>
                    </a:cubicBezTo>
                    <a:cubicBezTo>
                      <a:pt x="563" y="215"/>
                      <a:pt x="561" y="231"/>
                      <a:pt x="561" y="236"/>
                    </a:cubicBezTo>
                    <a:cubicBezTo>
                      <a:pt x="561" y="240"/>
                      <a:pt x="560" y="241"/>
                      <a:pt x="556" y="243"/>
                    </a:cubicBezTo>
                    <a:close/>
                    <a:moveTo>
                      <a:pt x="1508" y="246"/>
                    </a:moveTo>
                    <a:cubicBezTo>
                      <a:pt x="1499" y="251"/>
                      <a:pt x="1482" y="253"/>
                      <a:pt x="1471" y="253"/>
                    </a:cubicBezTo>
                    <a:cubicBezTo>
                      <a:pt x="1442" y="253"/>
                      <a:pt x="1422" y="238"/>
                      <a:pt x="1422" y="208"/>
                    </a:cubicBezTo>
                    <a:lnTo>
                      <a:pt x="1422" y="97"/>
                    </a:lnTo>
                    <a:cubicBezTo>
                      <a:pt x="1395" y="97"/>
                      <a:pt x="1397" y="102"/>
                      <a:pt x="1397" y="77"/>
                    </a:cubicBezTo>
                    <a:cubicBezTo>
                      <a:pt x="1397" y="74"/>
                      <a:pt x="1399" y="72"/>
                      <a:pt x="1402" y="72"/>
                    </a:cubicBezTo>
                    <a:lnTo>
                      <a:pt x="1422" y="72"/>
                    </a:lnTo>
                    <a:lnTo>
                      <a:pt x="1422" y="29"/>
                    </a:lnTo>
                    <a:cubicBezTo>
                      <a:pt x="1422" y="27"/>
                      <a:pt x="1424" y="24"/>
                      <a:pt x="1427" y="24"/>
                    </a:cubicBezTo>
                    <a:lnTo>
                      <a:pt x="1450" y="24"/>
                    </a:lnTo>
                    <a:cubicBezTo>
                      <a:pt x="1453" y="24"/>
                      <a:pt x="1455" y="27"/>
                      <a:pt x="1455" y="29"/>
                    </a:cubicBezTo>
                    <a:lnTo>
                      <a:pt x="1455" y="72"/>
                    </a:lnTo>
                    <a:lnTo>
                      <a:pt x="1507" y="72"/>
                    </a:lnTo>
                    <a:cubicBezTo>
                      <a:pt x="1510" y="72"/>
                      <a:pt x="1512" y="74"/>
                      <a:pt x="1512" y="77"/>
                    </a:cubicBezTo>
                    <a:lnTo>
                      <a:pt x="1512" y="91"/>
                    </a:lnTo>
                    <a:cubicBezTo>
                      <a:pt x="1512" y="94"/>
                      <a:pt x="1510" y="97"/>
                      <a:pt x="1507" y="97"/>
                    </a:cubicBezTo>
                    <a:lnTo>
                      <a:pt x="1455" y="97"/>
                    </a:lnTo>
                    <a:lnTo>
                      <a:pt x="1455" y="200"/>
                    </a:lnTo>
                    <a:cubicBezTo>
                      <a:pt x="1455" y="218"/>
                      <a:pt x="1462" y="228"/>
                      <a:pt x="1481" y="228"/>
                    </a:cubicBezTo>
                    <a:cubicBezTo>
                      <a:pt x="1494" y="228"/>
                      <a:pt x="1503" y="221"/>
                      <a:pt x="1507" y="221"/>
                    </a:cubicBezTo>
                    <a:cubicBezTo>
                      <a:pt x="1511" y="221"/>
                      <a:pt x="1512" y="224"/>
                      <a:pt x="1512" y="227"/>
                    </a:cubicBezTo>
                    <a:lnTo>
                      <a:pt x="1512" y="239"/>
                    </a:lnTo>
                    <a:cubicBezTo>
                      <a:pt x="1512" y="243"/>
                      <a:pt x="1511" y="244"/>
                      <a:pt x="1508" y="246"/>
                    </a:cubicBezTo>
                    <a:close/>
                    <a:moveTo>
                      <a:pt x="2359" y="246"/>
                    </a:moveTo>
                    <a:cubicBezTo>
                      <a:pt x="2349" y="251"/>
                      <a:pt x="2333" y="253"/>
                      <a:pt x="2322" y="253"/>
                    </a:cubicBezTo>
                    <a:cubicBezTo>
                      <a:pt x="2293" y="253"/>
                      <a:pt x="2273" y="238"/>
                      <a:pt x="2273" y="208"/>
                    </a:cubicBezTo>
                    <a:lnTo>
                      <a:pt x="2273" y="97"/>
                    </a:lnTo>
                    <a:cubicBezTo>
                      <a:pt x="2246" y="97"/>
                      <a:pt x="2248" y="102"/>
                      <a:pt x="2248" y="77"/>
                    </a:cubicBezTo>
                    <a:cubicBezTo>
                      <a:pt x="2248" y="74"/>
                      <a:pt x="2250" y="72"/>
                      <a:pt x="2253" y="72"/>
                    </a:cubicBezTo>
                    <a:lnTo>
                      <a:pt x="2273" y="72"/>
                    </a:lnTo>
                    <a:lnTo>
                      <a:pt x="2273" y="29"/>
                    </a:lnTo>
                    <a:cubicBezTo>
                      <a:pt x="2273" y="27"/>
                      <a:pt x="2275" y="24"/>
                      <a:pt x="2278" y="24"/>
                    </a:cubicBezTo>
                    <a:lnTo>
                      <a:pt x="2301" y="24"/>
                    </a:lnTo>
                    <a:cubicBezTo>
                      <a:pt x="2304" y="24"/>
                      <a:pt x="2306" y="27"/>
                      <a:pt x="2306" y="29"/>
                    </a:cubicBezTo>
                    <a:lnTo>
                      <a:pt x="2306" y="72"/>
                    </a:lnTo>
                    <a:lnTo>
                      <a:pt x="2358" y="72"/>
                    </a:lnTo>
                    <a:cubicBezTo>
                      <a:pt x="2360" y="72"/>
                      <a:pt x="2363" y="74"/>
                      <a:pt x="2363" y="77"/>
                    </a:cubicBezTo>
                    <a:lnTo>
                      <a:pt x="2363" y="91"/>
                    </a:lnTo>
                    <a:cubicBezTo>
                      <a:pt x="2363" y="94"/>
                      <a:pt x="2360" y="97"/>
                      <a:pt x="2358" y="97"/>
                    </a:cubicBezTo>
                    <a:lnTo>
                      <a:pt x="2306" y="97"/>
                    </a:lnTo>
                    <a:lnTo>
                      <a:pt x="2306" y="200"/>
                    </a:lnTo>
                    <a:cubicBezTo>
                      <a:pt x="2306" y="218"/>
                      <a:pt x="2313" y="228"/>
                      <a:pt x="2332" y="228"/>
                    </a:cubicBezTo>
                    <a:cubicBezTo>
                      <a:pt x="2345" y="228"/>
                      <a:pt x="2354" y="221"/>
                      <a:pt x="2358" y="221"/>
                    </a:cubicBezTo>
                    <a:cubicBezTo>
                      <a:pt x="2362" y="221"/>
                      <a:pt x="2363" y="224"/>
                      <a:pt x="2363" y="227"/>
                    </a:cubicBezTo>
                    <a:lnTo>
                      <a:pt x="2363" y="239"/>
                    </a:lnTo>
                    <a:cubicBezTo>
                      <a:pt x="2363" y="243"/>
                      <a:pt x="2362" y="244"/>
                      <a:pt x="2359" y="246"/>
                    </a:cubicBezTo>
                    <a:close/>
                    <a:moveTo>
                      <a:pt x="1944" y="162"/>
                    </a:moveTo>
                    <a:cubicBezTo>
                      <a:pt x="1944" y="197"/>
                      <a:pt x="1935" y="232"/>
                      <a:pt x="1893" y="232"/>
                    </a:cubicBezTo>
                    <a:cubicBezTo>
                      <a:pt x="1851" y="232"/>
                      <a:pt x="1842" y="198"/>
                      <a:pt x="1842" y="163"/>
                    </a:cubicBezTo>
                    <a:cubicBezTo>
                      <a:pt x="1842" y="127"/>
                      <a:pt x="1851" y="93"/>
                      <a:pt x="1893" y="93"/>
                    </a:cubicBezTo>
                    <a:cubicBezTo>
                      <a:pt x="1934" y="93"/>
                      <a:pt x="1944" y="127"/>
                      <a:pt x="1944" y="162"/>
                    </a:cubicBezTo>
                    <a:close/>
                    <a:moveTo>
                      <a:pt x="1979" y="162"/>
                    </a:moveTo>
                    <a:cubicBezTo>
                      <a:pt x="1979" y="108"/>
                      <a:pt x="1951" y="69"/>
                      <a:pt x="1893" y="69"/>
                    </a:cubicBezTo>
                    <a:cubicBezTo>
                      <a:pt x="1836" y="69"/>
                      <a:pt x="1807" y="109"/>
                      <a:pt x="1807" y="163"/>
                    </a:cubicBezTo>
                    <a:cubicBezTo>
                      <a:pt x="1807" y="217"/>
                      <a:pt x="1837" y="257"/>
                      <a:pt x="1894" y="257"/>
                    </a:cubicBezTo>
                    <a:cubicBezTo>
                      <a:pt x="1951" y="257"/>
                      <a:pt x="1979" y="216"/>
                      <a:pt x="1979" y="162"/>
                    </a:cubicBezTo>
                    <a:close/>
                    <a:moveTo>
                      <a:pt x="2595" y="162"/>
                    </a:moveTo>
                    <a:cubicBezTo>
                      <a:pt x="2595" y="197"/>
                      <a:pt x="2586" y="232"/>
                      <a:pt x="2544" y="232"/>
                    </a:cubicBezTo>
                    <a:cubicBezTo>
                      <a:pt x="2502" y="232"/>
                      <a:pt x="2493" y="198"/>
                      <a:pt x="2493" y="163"/>
                    </a:cubicBezTo>
                    <a:cubicBezTo>
                      <a:pt x="2493" y="127"/>
                      <a:pt x="2502" y="93"/>
                      <a:pt x="2544" y="93"/>
                    </a:cubicBezTo>
                    <a:cubicBezTo>
                      <a:pt x="2585" y="93"/>
                      <a:pt x="2595" y="127"/>
                      <a:pt x="2595" y="162"/>
                    </a:cubicBezTo>
                    <a:close/>
                    <a:moveTo>
                      <a:pt x="2630" y="162"/>
                    </a:moveTo>
                    <a:cubicBezTo>
                      <a:pt x="2630" y="108"/>
                      <a:pt x="2601" y="69"/>
                      <a:pt x="2544" y="69"/>
                    </a:cubicBezTo>
                    <a:cubicBezTo>
                      <a:pt x="2487" y="69"/>
                      <a:pt x="2458" y="109"/>
                      <a:pt x="2458" y="163"/>
                    </a:cubicBezTo>
                    <a:cubicBezTo>
                      <a:pt x="2458" y="217"/>
                      <a:pt x="2488" y="257"/>
                      <a:pt x="2545" y="257"/>
                    </a:cubicBezTo>
                    <a:cubicBezTo>
                      <a:pt x="2602" y="257"/>
                      <a:pt x="2630" y="216"/>
                      <a:pt x="2630" y="162"/>
                    </a:cubicBezTo>
                    <a:close/>
                    <a:moveTo>
                      <a:pt x="359" y="162"/>
                    </a:moveTo>
                    <a:cubicBezTo>
                      <a:pt x="359" y="197"/>
                      <a:pt x="350" y="232"/>
                      <a:pt x="308" y="232"/>
                    </a:cubicBezTo>
                    <a:cubicBezTo>
                      <a:pt x="266" y="232"/>
                      <a:pt x="257" y="198"/>
                      <a:pt x="257" y="163"/>
                    </a:cubicBezTo>
                    <a:cubicBezTo>
                      <a:pt x="257" y="127"/>
                      <a:pt x="266" y="93"/>
                      <a:pt x="308" y="93"/>
                    </a:cubicBezTo>
                    <a:cubicBezTo>
                      <a:pt x="349" y="93"/>
                      <a:pt x="359" y="127"/>
                      <a:pt x="359" y="162"/>
                    </a:cubicBezTo>
                    <a:close/>
                    <a:moveTo>
                      <a:pt x="394" y="162"/>
                    </a:moveTo>
                    <a:cubicBezTo>
                      <a:pt x="394" y="108"/>
                      <a:pt x="365" y="69"/>
                      <a:pt x="308" y="69"/>
                    </a:cubicBezTo>
                    <a:cubicBezTo>
                      <a:pt x="251" y="69"/>
                      <a:pt x="222" y="109"/>
                      <a:pt x="222" y="163"/>
                    </a:cubicBezTo>
                    <a:cubicBezTo>
                      <a:pt x="222" y="217"/>
                      <a:pt x="252" y="257"/>
                      <a:pt x="309" y="257"/>
                    </a:cubicBezTo>
                    <a:cubicBezTo>
                      <a:pt x="366" y="257"/>
                      <a:pt x="394" y="216"/>
                      <a:pt x="394" y="162"/>
                    </a:cubicBezTo>
                    <a:close/>
                    <a:moveTo>
                      <a:pt x="2798" y="251"/>
                    </a:moveTo>
                    <a:lnTo>
                      <a:pt x="2775" y="251"/>
                    </a:lnTo>
                    <a:cubicBezTo>
                      <a:pt x="2772" y="251"/>
                      <a:pt x="2770" y="248"/>
                      <a:pt x="2770" y="245"/>
                    </a:cubicBezTo>
                    <a:lnTo>
                      <a:pt x="2770" y="135"/>
                    </a:lnTo>
                    <a:cubicBezTo>
                      <a:pt x="2770" y="107"/>
                      <a:pt x="2756" y="94"/>
                      <a:pt x="2728" y="94"/>
                    </a:cubicBezTo>
                    <a:cubicBezTo>
                      <a:pt x="2720" y="94"/>
                      <a:pt x="2711" y="95"/>
                      <a:pt x="2703" y="98"/>
                    </a:cubicBezTo>
                    <a:cubicBezTo>
                      <a:pt x="2694" y="102"/>
                      <a:pt x="2689" y="106"/>
                      <a:pt x="2689" y="116"/>
                    </a:cubicBezTo>
                    <a:lnTo>
                      <a:pt x="2689" y="245"/>
                    </a:lnTo>
                    <a:cubicBezTo>
                      <a:pt x="2689" y="248"/>
                      <a:pt x="2687" y="251"/>
                      <a:pt x="2684" y="251"/>
                    </a:cubicBezTo>
                    <a:lnTo>
                      <a:pt x="2661" y="251"/>
                    </a:lnTo>
                    <a:cubicBezTo>
                      <a:pt x="2658" y="251"/>
                      <a:pt x="2656" y="248"/>
                      <a:pt x="2656" y="245"/>
                    </a:cubicBezTo>
                    <a:lnTo>
                      <a:pt x="2656" y="77"/>
                    </a:lnTo>
                    <a:cubicBezTo>
                      <a:pt x="2656" y="74"/>
                      <a:pt x="2658" y="72"/>
                      <a:pt x="2661" y="72"/>
                    </a:cubicBezTo>
                    <a:lnTo>
                      <a:pt x="2679" y="72"/>
                    </a:lnTo>
                    <a:cubicBezTo>
                      <a:pt x="2686" y="72"/>
                      <a:pt x="2686" y="74"/>
                      <a:pt x="2686" y="80"/>
                    </a:cubicBezTo>
                    <a:lnTo>
                      <a:pt x="2688" y="80"/>
                    </a:lnTo>
                    <a:cubicBezTo>
                      <a:pt x="2695" y="80"/>
                      <a:pt x="2701" y="76"/>
                      <a:pt x="2707" y="74"/>
                    </a:cubicBezTo>
                    <a:cubicBezTo>
                      <a:pt x="2718" y="71"/>
                      <a:pt x="2728" y="69"/>
                      <a:pt x="2740" y="69"/>
                    </a:cubicBezTo>
                    <a:cubicBezTo>
                      <a:pt x="2778" y="69"/>
                      <a:pt x="2803" y="91"/>
                      <a:pt x="2803" y="130"/>
                    </a:cubicBezTo>
                    <a:lnTo>
                      <a:pt x="2803" y="245"/>
                    </a:lnTo>
                    <a:cubicBezTo>
                      <a:pt x="2803" y="248"/>
                      <a:pt x="2801" y="251"/>
                      <a:pt x="2798" y="251"/>
                    </a:cubicBezTo>
                    <a:close/>
                    <a:moveTo>
                      <a:pt x="1369" y="251"/>
                    </a:moveTo>
                    <a:lnTo>
                      <a:pt x="1346" y="251"/>
                    </a:lnTo>
                    <a:cubicBezTo>
                      <a:pt x="1343" y="251"/>
                      <a:pt x="1341" y="248"/>
                      <a:pt x="1341" y="245"/>
                    </a:cubicBezTo>
                    <a:lnTo>
                      <a:pt x="1341" y="135"/>
                    </a:lnTo>
                    <a:cubicBezTo>
                      <a:pt x="1341" y="107"/>
                      <a:pt x="1327" y="94"/>
                      <a:pt x="1300" y="94"/>
                    </a:cubicBezTo>
                    <a:cubicBezTo>
                      <a:pt x="1291" y="94"/>
                      <a:pt x="1282" y="95"/>
                      <a:pt x="1274" y="98"/>
                    </a:cubicBezTo>
                    <a:cubicBezTo>
                      <a:pt x="1265" y="102"/>
                      <a:pt x="1260" y="106"/>
                      <a:pt x="1260" y="116"/>
                    </a:cubicBezTo>
                    <a:lnTo>
                      <a:pt x="1260" y="245"/>
                    </a:lnTo>
                    <a:cubicBezTo>
                      <a:pt x="1260" y="248"/>
                      <a:pt x="1258" y="251"/>
                      <a:pt x="1255" y="251"/>
                    </a:cubicBezTo>
                    <a:lnTo>
                      <a:pt x="1232" y="251"/>
                    </a:lnTo>
                    <a:cubicBezTo>
                      <a:pt x="1230" y="251"/>
                      <a:pt x="1227" y="248"/>
                      <a:pt x="1227" y="245"/>
                    </a:cubicBezTo>
                    <a:lnTo>
                      <a:pt x="1227" y="77"/>
                    </a:lnTo>
                    <a:cubicBezTo>
                      <a:pt x="1227" y="74"/>
                      <a:pt x="1230" y="72"/>
                      <a:pt x="1232" y="72"/>
                    </a:cubicBezTo>
                    <a:lnTo>
                      <a:pt x="1250" y="72"/>
                    </a:lnTo>
                    <a:cubicBezTo>
                      <a:pt x="1257" y="72"/>
                      <a:pt x="1257" y="74"/>
                      <a:pt x="1257" y="80"/>
                    </a:cubicBezTo>
                    <a:lnTo>
                      <a:pt x="1260" y="80"/>
                    </a:lnTo>
                    <a:cubicBezTo>
                      <a:pt x="1266" y="80"/>
                      <a:pt x="1272" y="76"/>
                      <a:pt x="1278" y="74"/>
                    </a:cubicBezTo>
                    <a:cubicBezTo>
                      <a:pt x="1290" y="71"/>
                      <a:pt x="1300" y="69"/>
                      <a:pt x="1311" y="69"/>
                    </a:cubicBezTo>
                    <a:cubicBezTo>
                      <a:pt x="1349" y="69"/>
                      <a:pt x="1374" y="91"/>
                      <a:pt x="1374" y="130"/>
                    </a:cubicBezTo>
                    <a:lnTo>
                      <a:pt x="1374" y="245"/>
                    </a:lnTo>
                    <a:cubicBezTo>
                      <a:pt x="1374" y="248"/>
                      <a:pt x="1372" y="251"/>
                      <a:pt x="1369" y="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Freeform 8"/>
              <p:cNvSpPr>
                <a:spLocks noEditPoints="1"/>
              </p:cNvSpPr>
              <p:nvPr userDrawn="1"/>
            </p:nvSpPr>
            <p:spPr bwMode="gray">
              <a:xfrm>
                <a:off x="521146" y="325450"/>
                <a:ext cx="170352" cy="209763"/>
              </a:xfrm>
              <a:custGeom>
                <a:avLst/>
                <a:gdLst/>
                <a:ahLst/>
                <a:cxnLst>
                  <a:cxn ang="0">
                    <a:pos x="222" y="140"/>
                  </a:cxn>
                  <a:cxn ang="0">
                    <a:pos x="0" y="140"/>
                  </a:cxn>
                  <a:cxn ang="0">
                    <a:pos x="0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0" y="585"/>
                  </a:cxn>
                  <a:cxn ang="0">
                    <a:pos x="0" y="362"/>
                  </a:cxn>
                  <a:cxn ang="0">
                    <a:pos x="222" y="585"/>
                  </a:cxn>
                  <a:cxn ang="0">
                    <a:pos x="222" y="585"/>
                  </a:cxn>
                  <a:cxn ang="0">
                    <a:pos x="445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445" y="140"/>
                  </a:cxn>
                  <a:cxn ang="0">
                    <a:pos x="222" y="140"/>
                  </a:cxn>
                  <a:cxn ang="0">
                    <a:pos x="362" y="0"/>
                  </a:cxn>
                  <a:cxn ang="0">
                    <a:pos x="585" y="0"/>
                  </a:cxn>
                  <a:cxn ang="0">
                    <a:pos x="585" y="222"/>
                  </a:cxn>
                  <a:cxn ang="0">
                    <a:pos x="445" y="362"/>
                  </a:cxn>
                  <a:cxn ang="0">
                    <a:pos x="445" y="140"/>
                  </a:cxn>
                  <a:cxn ang="0">
                    <a:pos x="445" y="585"/>
                  </a:cxn>
                  <a:cxn ang="0">
                    <a:pos x="222" y="585"/>
                  </a:cxn>
                  <a:cxn ang="0">
                    <a:pos x="362" y="725"/>
                  </a:cxn>
                  <a:cxn ang="0">
                    <a:pos x="585" y="725"/>
                  </a:cxn>
                  <a:cxn ang="0">
                    <a:pos x="585" y="502"/>
                  </a:cxn>
                  <a:cxn ang="0">
                    <a:pos x="445" y="362"/>
                  </a:cxn>
                  <a:cxn ang="0">
                    <a:pos x="445" y="585"/>
                  </a:cxn>
                </a:cxnLst>
                <a:rect l="0" t="0" r="r" b="b"/>
                <a:pathLst>
                  <a:path w="585" h="725">
                    <a:moveTo>
                      <a:pt x="222" y="140"/>
                    </a:moveTo>
                    <a:lnTo>
                      <a:pt x="0" y="140"/>
                    </a:lnTo>
                    <a:lnTo>
                      <a:pt x="0" y="362"/>
                    </a:lnTo>
                    <a:lnTo>
                      <a:pt x="222" y="140"/>
                    </a:lnTo>
                    <a:close/>
                    <a:moveTo>
                      <a:pt x="222" y="585"/>
                    </a:moveTo>
                    <a:lnTo>
                      <a:pt x="0" y="585"/>
                    </a:lnTo>
                    <a:lnTo>
                      <a:pt x="0" y="362"/>
                    </a:lnTo>
                    <a:lnTo>
                      <a:pt x="222" y="585"/>
                    </a:lnTo>
                    <a:close/>
                    <a:moveTo>
                      <a:pt x="222" y="585"/>
                    </a:moveTo>
                    <a:lnTo>
                      <a:pt x="445" y="362"/>
                    </a:lnTo>
                    <a:lnTo>
                      <a:pt x="222" y="140"/>
                    </a:lnTo>
                    <a:lnTo>
                      <a:pt x="222" y="585"/>
                    </a:lnTo>
                    <a:close/>
                    <a:moveTo>
                      <a:pt x="445" y="140"/>
                    </a:moveTo>
                    <a:lnTo>
                      <a:pt x="222" y="140"/>
                    </a:lnTo>
                    <a:lnTo>
                      <a:pt x="362" y="0"/>
                    </a:lnTo>
                    <a:lnTo>
                      <a:pt x="585" y="0"/>
                    </a:lnTo>
                    <a:lnTo>
                      <a:pt x="585" y="222"/>
                    </a:lnTo>
                    <a:lnTo>
                      <a:pt x="445" y="362"/>
                    </a:lnTo>
                    <a:lnTo>
                      <a:pt x="445" y="140"/>
                    </a:lnTo>
                    <a:close/>
                    <a:moveTo>
                      <a:pt x="445" y="585"/>
                    </a:moveTo>
                    <a:lnTo>
                      <a:pt x="222" y="585"/>
                    </a:lnTo>
                    <a:lnTo>
                      <a:pt x="362" y="725"/>
                    </a:lnTo>
                    <a:lnTo>
                      <a:pt x="585" y="725"/>
                    </a:lnTo>
                    <a:lnTo>
                      <a:pt x="585" y="502"/>
                    </a:lnTo>
                    <a:lnTo>
                      <a:pt x="445" y="362"/>
                    </a:lnTo>
                    <a:lnTo>
                      <a:pt x="445" y="585"/>
                    </a:lnTo>
                    <a:close/>
                  </a:path>
                </a:pathLst>
              </a:custGeom>
              <a:solidFill>
                <a:srgbClr val="EF001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4" name="AutoShape 2"/>
          <p:cNvSpPr>
            <a:spLocks noChangeAspect="1" noChangeArrowheads="1" noTextEdit="1"/>
          </p:cNvSpPr>
          <p:nvPr userDrawn="1"/>
        </p:nvSpPr>
        <p:spPr bwMode="auto">
          <a:xfrm>
            <a:off x="474133" y="0"/>
            <a:ext cx="2175933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18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773239"/>
            <a:ext cx="11328400" cy="439261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2044-A044-4226-B1AB-D6BA52A9F01C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1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Wall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2285"/>
            <a:ext cx="12192000" cy="6853431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EE82E4-2F1A-47DB-8806-D1533B114C84}" type="datetime1">
              <a:rPr lang="en-GB" smtClean="0">
                <a:solidFill>
                  <a:srgbClr val="FFFFFF"/>
                </a:solidFill>
              </a:rPr>
              <a:pPr/>
              <a:t>05/04/2016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Cloud DC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B87E62-7DB7-44AF-816E-5E8AF017B0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2285"/>
            <a:ext cx="12192000" cy="6853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1434" y="979200"/>
            <a:ext cx="7009287" cy="1224000"/>
          </a:xfrm>
        </p:spPr>
        <p:txBody>
          <a:bodyPr vert="horz" lIns="0" tIns="36000" rIns="21600" bIns="0" rtlCol="0" anchor="t" anchorCtr="0">
            <a:noAutofit/>
          </a:bodyPr>
          <a:lstStyle>
            <a:lvl1pPr>
              <a:defRPr lang="en-GB" sz="2800" dirty="0"/>
            </a:lvl1pPr>
          </a:lstStyle>
          <a:p>
            <a:pPr lvl="0">
              <a:lnSpc>
                <a:spcPts val="3000"/>
              </a:lnSpc>
            </a:pPr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942800"/>
            <a:ext cx="12192000" cy="792000"/>
          </a:xfrm>
          <a:solidFill>
            <a:schemeClr val="bg1">
              <a:alpha val="70000"/>
            </a:schemeClr>
          </a:solidFill>
        </p:spPr>
        <p:txBody>
          <a:bodyPr wrap="square" lIns="324000" anchor="ctr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25" name="Freeform 4"/>
          <p:cNvSpPr>
            <a:spLocks noChangeAspect="1"/>
          </p:cNvSpPr>
          <p:nvPr/>
        </p:nvSpPr>
        <p:spPr bwMode="ltGray">
          <a:xfrm>
            <a:off x="10894776" y="650498"/>
            <a:ext cx="866011" cy="648000"/>
          </a:xfrm>
          <a:custGeom>
            <a:avLst/>
            <a:gdLst/>
            <a:ahLst/>
            <a:cxnLst>
              <a:cxn ang="0">
                <a:pos x="221" y="140"/>
              </a:cxn>
              <a:cxn ang="0">
                <a:pos x="0" y="140"/>
              </a:cxn>
              <a:cxn ang="0">
                <a:pos x="140" y="0"/>
              </a:cxn>
              <a:cxn ang="0">
                <a:pos x="361" y="0"/>
              </a:cxn>
              <a:cxn ang="0">
                <a:pos x="361" y="222"/>
              </a:cxn>
              <a:cxn ang="0">
                <a:pos x="221" y="362"/>
              </a:cxn>
              <a:cxn ang="0">
                <a:pos x="221" y="140"/>
              </a:cxn>
            </a:cxnLst>
            <a:rect l="0" t="0" r="r" b="b"/>
            <a:pathLst>
              <a:path w="361" h="362">
                <a:moveTo>
                  <a:pt x="221" y="140"/>
                </a:moveTo>
                <a:lnTo>
                  <a:pt x="0" y="140"/>
                </a:lnTo>
                <a:lnTo>
                  <a:pt x="140" y="0"/>
                </a:lnTo>
                <a:lnTo>
                  <a:pt x="361" y="0"/>
                </a:lnTo>
                <a:lnTo>
                  <a:pt x="361" y="222"/>
                </a:lnTo>
                <a:lnTo>
                  <a:pt x="221" y="362"/>
                </a:lnTo>
                <a:lnTo>
                  <a:pt x="221" y="140"/>
                </a:lnTo>
                <a:close/>
              </a:path>
            </a:pathLst>
          </a:custGeom>
          <a:solidFill>
            <a:srgbClr val="DF052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grpSp>
        <p:nvGrpSpPr>
          <p:cNvPr id="26" name="Gruppieren 25"/>
          <p:cNvGrpSpPr>
            <a:grpSpLocks noChangeAspect="1"/>
          </p:cNvGrpSpPr>
          <p:nvPr/>
        </p:nvGrpSpPr>
        <p:grpSpPr>
          <a:xfrm>
            <a:off x="431213" y="0"/>
            <a:ext cx="1653584" cy="774000"/>
            <a:chOff x="395288" y="0"/>
            <a:chExt cx="1234420" cy="770400"/>
          </a:xfrm>
        </p:grpSpPr>
        <p:sp>
          <p:nvSpPr>
            <p:cNvPr id="27" name="Rectangle 5"/>
            <p:cNvSpPr>
              <a:spLocks noChangeArrowheads="1"/>
            </p:cNvSpPr>
            <p:nvPr userDrawn="1"/>
          </p:nvSpPr>
          <p:spPr bwMode="gray">
            <a:xfrm>
              <a:off x="395288" y="0"/>
              <a:ext cx="1234420" cy="770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5400000" sx="102000" sy="102000" algn="t" rotWithShape="0">
                <a:schemeClr val="accent4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grpSp>
          <p:nvGrpSpPr>
            <p:cNvPr id="28" name="Gruppieren 27"/>
            <p:cNvGrpSpPr/>
            <p:nvPr userDrawn="1"/>
          </p:nvGrpSpPr>
          <p:grpSpPr>
            <a:xfrm>
              <a:off x="521146" y="325450"/>
              <a:ext cx="982705" cy="324178"/>
              <a:chOff x="521146" y="325450"/>
              <a:chExt cx="982705" cy="324178"/>
            </a:xfrm>
          </p:grpSpPr>
          <p:sp>
            <p:nvSpPr>
              <p:cNvPr id="29" name="Freeform 6"/>
              <p:cNvSpPr>
                <a:spLocks noEditPoints="1"/>
              </p:cNvSpPr>
              <p:nvPr userDrawn="1"/>
            </p:nvSpPr>
            <p:spPr bwMode="gray">
              <a:xfrm>
                <a:off x="734722" y="358503"/>
                <a:ext cx="769129" cy="143656"/>
              </a:xfrm>
              <a:custGeom>
                <a:avLst/>
                <a:gdLst/>
                <a:ahLst/>
                <a:cxnLst>
                  <a:cxn ang="0">
                    <a:pos x="83" y="495"/>
                  </a:cxn>
                  <a:cxn ang="0">
                    <a:pos x="0" y="0"/>
                  </a:cxn>
                  <a:cxn ang="0">
                    <a:pos x="188" y="235"/>
                  </a:cxn>
                  <a:cxn ang="0">
                    <a:pos x="251" y="0"/>
                  </a:cxn>
                  <a:cxn ang="0">
                    <a:pos x="273" y="495"/>
                  </a:cxn>
                  <a:cxn ang="0">
                    <a:pos x="188" y="235"/>
                  </a:cxn>
                  <a:cxn ang="0">
                    <a:pos x="2570" y="280"/>
                  </a:cxn>
                  <a:cxn ang="0">
                    <a:pos x="2407" y="420"/>
                  </a:cxn>
                  <a:cxn ang="0">
                    <a:pos x="2382" y="495"/>
                  </a:cxn>
                  <a:cxn ang="0">
                    <a:pos x="2653" y="58"/>
                  </a:cxn>
                  <a:cxn ang="0">
                    <a:pos x="2334" y="0"/>
                  </a:cxn>
                  <a:cxn ang="0">
                    <a:pos x="2570" y="75"/>
                  </a:cxn>
                  <a:cxn ang="0">
                    <a:pos x="2382" y="205"/>
                  </a:cxn>
                  <a:cxn ang="0">
                    <a:pos x="2324" y="437"/>
                  </a:cxn>
                  <a:cxn ang="0">
                    <a:pos x="2200" y="0"/>
                  </a:cxn>
                  <a:cxn ang="0">
                    <a:pos x="2258" y="220"/>
                  </a:cxn>
                  <a:cxn ang="0">
                    <a:pos x="2167" y="278"/>
                  </a:cxn>
                  <a:cxn ang="0">
                    <a:pos x="2196" y="495"/>
                  </a:cxn>
                  <a:cxn ang="0">
                    <a:pos x="2175" y="205"/>
                  </a:cxn>
                  <a:cxn ang="0">
                    <a:pos x="2008" y="75"/>
                  </a:cxn>
                  <a:cxn ang="0">
                    <a:pos x="1925" y="495"/>
                  </a:cxn>
                  <a:cxn ang="0">
                    <a:pos x="2200" y="0"/>
                  </a:cxn>
                  <a:cxn ang="0">
                    <a:pos x="1615" y="0"/>
                  </a:cxn>
                  <a:cxn ang="0">
                    <a:pos x="1855" y="75"/>
                  </a:cxn>
                  <a:cxn ang="0">
                    <a:pos x="1640" y="205"/>
                  </a:cxn>
                  <a:cxn ang="0">
                    <a:pos x="1848" y="280"/>
                  </a:cxn>
                  <a:cxn ang="0">
                    <a:pos x="1640" y="420"/>
                  </a:cxn>
                  <a:cxn ang="0">
                    <a:pos x="1855" y="495"/>
                  </a:cxn>
                  <a:cxn ang="0">
                    <a:pos x="1557" y="437"/>
                  </a:cxn>
                  <a:cxn ang="0">
                    <a:pos x="1200" y="58"/>
                  </a:cxn>
                  <a:cxn ang="0">
                    <a:pos x="1495" y="0"/>
                  </a:cxn>
                  <a:cxn ang="0">
                    <a:pos x="1283" y="75"/>
                  </a:cxn>
                  <a:cxn ang="0">
                    <a:pos x="1495" y="420"/>
                  </a:cxn>
                  <a:cxn ang="0">
                    <a:pos x="1258" y="495"/>
                  </a:cxn>
                  <a:cxn ang="0">
                    <a:pos x="1200" y="58"/>
                  </a:cxn>
                  <a:cxn ang="0">
                    <a:pos x="1045" y="420"/>
                  </a:cxn>
                  <a:cxn ang="0">
                    <a:pos x="869" y="75"/>
                  </a:cxn>
                  <a:cxn ang="0">
                    <a:pos x="786" y="58"/>
                  </a:cxn>
                  <a:cxn ang="0">
                    <a:pos x="1071" y="0"/>
                  </a:cxn>
                  <a:cxn ang="0">
                    <a:pos x="1128" y="437"/>
                  </a:cxn>
                  <a:cxn ang="0">
                    <a:pos x="843" y="495"/>
                  </a:cxn>
                  <a:cxn ang="0">
                    <a:pos x="786" y="58"/>
                  </a:cxn>
                  <a:cxn ang="0">
                    <a:pos x="391" y="0"/>
                  </a:cxn>
                  <a:cxn ang="0">
                    <a:pos x="473" y="211"/>
                  </a:cxn>
                  <a:cxn ang="0">
                    <a:pos x="631" y="0"/>
                  </a:cxn>
                  <a:cxn ang="0">
                    <a:pos x="714" y="437"/>
                  </a:cxn>
                  <a:cxn ang="0">
                    <a:pos x="411" y="495"/>
                  </a:cxn>
                  <a:cxn ang="0">
                    <a:pos x="631" y="420"/>
                  </a:cxn>
                  <a:cxn ang="0">
                    <a:pos x="448" y="287"/>
                  </a:cxn>
                </a:cxnLst>
                <a:rect l="0" t="0" r="r" b="b"/>
                <a:pathLst>
                  <a:path w="2653" h="495">
                    <a:moveTo>
                      <a:pt x="83" y="0"/>
                    </a:moveTo>
                    <a:lnTo>
                      <a:pt x="83" y="495"/>
                    </a:lnTo>
                    <a:lnTo>
                      <a:pt x="0" y="495"/>
                    </a:lnTo>
                    <a:lnTo>
                      <a:pt x="0" y="0"/>
                    </a:lnTo>
                    <a:lnTo>
                      <a:pt x="83" y="0"/>
                    </a:lnTo>
                    <a:close/>
                    <a:moveTo>
                      <a:pt x="188" y="235"/>
                    </a:moveTo>
                    <a:lnTo>
                      <a:pt x="347" y="0"/>
                    </a:lnTo>
                    <a:lnTo>
                      <a:pt x="251" y="0"/>
                    </a:lnTo>
                    <a:lnTo>
                      <a:pt x="89" y="235"/>
                    </a:lnTo>
                    <a:lnTo>
                      <a:pt x="273" y="495"/>
                    </a:lnTo>
                    <a:lnTo>
                      <a:pt x="376" y="495"/>
                    </a:lnTo>
                    <a:lnTo>
                      <a:pt x="188" y="235"/>
                    </a:lnTo>
                    <a:close/>
                    <a:moveTo>
                      <a:pt x="2407" y="280"/>
                    </a:moveTo>
                    <a:lnTo>
                      <a:pt x="2570" y="280"/>
                    </a:lnTo>
                    <a:lnTo>
                      <a:pt x="2570" y="420"/>
                    </a:lnTo>
                    <a:lnTo>
                      <a:pt x="2407" y="420"/>
                    </a:lnTo>
                    <a:lnTo>
                      <a:pt x="2407" y="280"/>
                    </a:lnTo>
                    <a:close/>
                    <a:moveTo>
                      <a:pt x="2382" y="495"/>
                    </a:moveTo>
                    <a:lnTo>
                      <a:pt x="2653" y="495"/>
                    </a:lnTo>
                    <a:lnTo>
                      <a:pt x="2653" y="58"/>
                    </a:lnTo>
                    <a:cubicBezTo>
                      <a:pt x="2653" y="26"/>
                      <a:pt x="2627" y="0"/>
                      <a:pt x="2595" y="0"/>
                    </a:cubicBezTo>
                    <a:lnTo>
                      <a:pt x="2334" y="0"/>
                    </a:lnTo>
                    <a:lnTo>
                      <a:pt x="2334" y="75"/>
                    </a:lnTo>
                    <a:lnTo>
                      <a:pt x="2570" y="75"/>
                    </a:lnTo>
                    <a:lnTo>
                      <a:pt x="2570" y="205"/>
                    </a:lnTo>
                    <a:lnTo>
                      <a:pt x="2382" y="205"/>
                    </a:lnTo>
                    <a:cubicBezTo>
                      <a:pt x="2350" y="205"/>
                      <a:pt x="2324" y="231"/>
                      <a:pt x="2324" y="263"/>
                    </a:cubicBezTo>
                    <a:lnTo>
                      <a:pt x="2324" y="437"/>
                    </a:lnTo>
                    <a:cubicBezTo>
                      <a:pt x="2324" y="469"/>
                      <a:pt x="2350" y="495"/>
                      <a:pt x="2382" y="495"/>
                    </a:cubicBezTo>
                    <a:close/>
                    <a:moveTo>
                      <a:pt x="2200" y="0"/>
                    </a:moveTo>
                    <a:cubicBezTo>
                      <a:pt x="2232" y="0"/>
                      <a:pt x="2258" y="26"/>
                      <a:pt x="2258" y="58"/>
                    </a:cubicBezTo>
                    <a:lnTo>
                      <a:pt x="2258" y="220"/>
                    </a:lnTo>
                    <a:cubicBezTo>
                      <a:pt x="2258" y="252"/>
                      <a:pt x="2232" y="278"/>
                      <a:pt x="2200" y="278"/>
                    </a:cubicBezTo>
                    <a:cubicBezTo>
                      <a:pt x="2200" y="278"/>
                      <a:pt x="2177" y="278"/>
                      <a:pt x="2167" y="278"/>
                    </a:cubicBezTo>
                    <a:lnTo>
                      <a:pt x="2287" y="495"/>
                    </a:lnTo>
                    <a:lnTo>
                      <a:pt x="2196" y="495"/>
                    </a:lnTo>
                    <a:lnTo>
                      <a:pt x="2036" y="205"/>
                    </a:lnTo>
                    <a:cubicBezTo>
                      <a:pt x="2036" y="205"/>
                      <a:pt x="2167" y="205"/>
                      <a:pt x="2175" y="205"/>
                    </a:cubicBezTo>
                    <a:lnTo>
                      <a:pt x="2175" y="75"/>
                    </a:lnTo>
                    <a:lnTo>
                      <a:pt x="2008" y="75"/>
                    </a:lnTo>
                    <a:lnTo>
                      <a:pt x="2008" y="495"/>
                    </a:lnTo>
                    <a:lnTo>
                      <a:pt x="1925" y="495"/>
                    </a:lnTo>
                    <a:lnTo>
                      <a:pt x="1925" y="0"/>
                    </a:lnTo>
                    <a:lnTo>
                      <a:pt x="2200" y="0"/>
                    </a:lnTo>
                    <a:close/>
                    <a:moveTo>
                      <a:pt x="1557" y="58"/>
                    </a:moveTo>
                    <a:cubicBezTo>
                      <a:pt x="1557" y="26"/>
                      <a:pt x="1583" y="0"/>
                      <a:pt x="1615" y="0"/>
                    </a:cubicBezTo>
                    <a:lnTo>
                      <a:pt x="1855" y="0"/>
                    </a:lnTo>
                    <a:lnTo>
                      <a:pt x="1855" y="75"/>
                    </a:lnTo>
                    <a:lnTo>
                      <a:pt x="1640" y="75"/>
                    </a:lnTo>
                    <a:lnTo>
                      <a:pt x="1640" y="205"/>
                    </a:lnTo>
                    <a:lnTo>
                      <a:pt x="1848" y="205"/>
                    </a:lnTo>
                    <a:lnTo>
                      <a:pt x="1848" y="280"/>
                    </a:lnTo>
                    <a:lnTo>
                      <a:pt x="1640" y="280"/>
                    </a:lnTo>
                    <a:lnTo>
                      <a:pt x="1640" y="420"/>
                    </a:lnTo>
                    <a:lnTo>
                      <a:pt x="1855" y="420"/>
                    </a:lnTo>
                    <a:lnTo>
                      <a:pt x="1855" y="495"/>
                    </a:lnTo>
                    <a:lnTo>
                      <a:pt x="1615" y="495"/>
                    </a:lnTo>
                    <a:cubicBezTo>
                      <a:pt x="1583" y="495"/>
                      <a:pt x="1557" y="469"/>
                      <a:pt x="1557" y="437"/>
                    </a:cubicBezTo>
                    <a:lnTo>
                      <a:pt x="1557" y="58"/>
                    </a:lnTo>
                    <a:close/>
                    <a:moveTo>
                      <a:pt x="1200" y="58"/>
                    </a:moveTo>
                    <a:cubicBezTo>
                      <a:pt x="1200" y="26"/>
                      <a:pt x="1226" y="0"/>
                      <a:pt x="1258" y="0"/>
                    </a:cubicBezTo>
                    <a:lnTo>
                      <a:pt x="1495" y="0"/>
                    </a:lnTo>
                    <a:lnTo>
                      <a:pt x="1495" y="75"/>
                    </a:lnTo>
                    <a:lnTo>
                      <a:pt x="1283" y="75"/>
                    </a:lnTo>
                    <a:lnTo>
                      <a:pt x="1283" y="420"/>
                    </a:lnTo>
                    <a:lnTo>
                      <a:pt x="1495" y="420"/>
                    </a:lnTo>
                    <a:lnTo>
                      <a:pt x="1495" y="495"/>
                    </a:lnTo>
                    <a:lnTo>
                      <a:pt x="1258" y="495"/>
                    </a:lnTo>
                    <a:cubicBezTo>
                      <a:pt x="1226" y="495"/>
                      <a:pt x="1200" y="469"/>
                      <a:pt x="1200" y="437"/>
                    </a:cubicBezTo>
                    <a:lnTo>
                      <a:pt x="1200" y="58"/>
                    </a:lnTo>
                    <a:close/>
                    <a:moveTo>
                      <a:pt x="869" y="420"/>
                    </a:moveTo>
                    <a:lnTo>
                      <a:pt x="1045" y="420"/>
                    </a:lnTo>
                    <a:lnTo>
                      <a:pt x="1045" y="75"/>
                    </a:lnTo>
                    <a:lnTo>
                      <a:pt x="869" y="75"/>
                    </a:lnTo>
                    <a:lnTo>
                      <a:pt x="869" y="420"/>
                    </a:lnTo>
                    <a:close/>
                    <a:moveTo>
                      <a:pt x="786" y="58"/>
                    </a:moveTo>
                    <a:cubicBezTo>
                      <a:pt x="786" y="26"/>
                      <a:pt x="812" y="0"/>
                      <a:pt x="843" y="0"/>
                    </a:cubicBezTo>
                    <a:lnTo>
                      <a:pt x="1071" y="0"/>
                    </a:lnTo>
                    <a:cubicBezTo>
                      <a:pt x="1102" y="0"/>
                      <a:pt x="1128" y="26"/>
                      <a:pt x="1128" y="58"/>
                    </a:cubicBezTo>
                    <a:lnTo>
                      <a:pt x="1128" y="437"/>
                    </a:lnTo>
                    <a:cubicBezTo>
                      <a:pt x="1128" y="469"/>
                      <a:pt x="1102" y="495"/>
                      <a:pt x="1070" y="495"/>
                    </a:cubicBezTo>
                    <a:lnTo>
                      <a:pt x="843" y="495"/>
                    </a:lnTo>
                    <a:cubicBezTo>
                      <a:pt x="812" y="495"/>
                      <a:pt x="786" y="469"/>
                      <a:pt x="786" y="437"/>
                    </a:cubicBezTo>
                    <a:lnTo>
                      <a:pt x="786" y="58"/>
                    </a:lnTo>
                    <a:close/>
                    <a:moveTo>
                      <a:pt x="391" y="229"/>
                    </a:moveTo>
                    <a:lnTo>
                      <a:pt x="391" y="0"/>
                    </a:lnTo>
                    <a:lnTo>
                      <a:pt x="473" y="0"/>
                    </a:lnTo>
                    <a:cubicBezTo>
                      <a:pt x="473" y="0"/>
                      <a:pt x="473" y="203"/>
                      <a:pt x="473" y="211"/>
                    </a:cubicBezTo>
                    <a:lnTo>
                      <a:pt x="631" y="211"/>
                    </a:lnTo>
                    <a:lnTo>
                      <a:pt x="631" y="0"/>
                    </a:lnTo>
                    <a:lnTo>
                      <a:pt x="714" y="0"/>
                    </a:lnTo>
                    <a:lnTo>
                      <a:pt x="714" y="437"/>
                    </a:lnTo>
                    <a:cubicBezTo>
                      <a:pt x="714" y="469"/>
                      <a:pt x="688" y="495"/>
                      <a:pt x="656" y="495"/>
                    </a:cubicBezTo>
                    <a:lnTo>
                      <a:pt x="411" y="495"/>
                    </a:lnTo>
                    <a:lnTo>
                      <a:pt x="411" y="420"/>
                    </a:lnTo>
                    <a:cubicBezTo>
                      <a:pt x="411" y="420"/>
                      <a:pt x="622" y="420"/>
                      <a:pt x="631" y="420"/>
                    </a:cubicBezTo>
                    <a:lnTo>
                      <a:pt x="631" y="287"/>
                    </a:lnTo>
                    <a:cubicBezTo>
                      <a:pt x="622" y="287"/>
                      <a:pt x="448" y="287"/>
                      <a:pt x="448" y="287"/>
                    </a:cubicBezTo>
                    <a:cubicBezTo>
                      <a:pt x="417" y="287"/>
                      <a:pt x="391" y="261"/>
                      <a:pt x="39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7"/>
              <p:cNvSpPr>
                <a:spLocks noEditPoints="1"/>
              </p:cNvSpPr>
              <p:nvPr userDrawn="1"/>
            </p:nvSpPr>
            <p:spPr bwMode="gray">
              <a:xfrm>
                <a:off x="585981" y="574622"/>
                <a:ext cx="854305" cy="75006"/>
              </a:xfrm>
              <a:custGeom>
                <a:avLst/>
                <a:gdLst/>
                <a:ahLst/>
                <a:cxnLst>
                  <a:cxn ang="0">
                    <a:pos x="35" y="38"/>
                  </a:cxn>
                  <a:cxn ang="0">
                    <a:pos x="4" y="12"/>
                  </a:cxn>
                  <a:cxn ang="0">
                    <a:pos x="202" y="128"/>
                  </a:cxn>
                  <a:cxn ang="0">
                    <a:pos x="1648" y="212"/>
                  </a:cxn>
                  <a:cxn ang="0">
                    <a:pos x="1679" y="126"/>
                  </a:cxn>
                  <a:cxn ang="0">
                    <a:pos x="1775" y="46"/>
                  </a:cxn>
                  <a:cxn ang="0">
                    <a:pos x="1701" y="99"/>
                  </a:cxn>
                  <a:cxn ang="0">
                    <a:pos x="2199" y="251"/>
                  </a:cxn>
                  <a:cxn ang="0">
                    <a:pos x="2076" y="77"/>
                  </a:cxn>
                  <a:cxn ang="0">
                    <a:pos x="2121" y="220"/>
                  </a:cxn>
                  <a:cxn ang="0">
                    <a:pos x="2195" y="72"/>
                  </a:cxn>
                  <a:cxn ang="0">
                    <a:pos x="732" y="251"/>
                  </a:cxn>
                  <a:cxn ang="0">
                    <a:pos x="590" y="198"/>
                  </a:cxn>
                  <a:cxn ang="0">
                    <a:pos x="624" y="187"/>
                  </a:cxn>
                  <a:cxn ang="0">
                    <a:pos x="704" y="77"/>
                  </a:cxn>
                  <a:cxn ang="0">
                    <a:pos x="732" y="251"/>
                  </a:cxn>
                  <a:cxn ang="0">
                    <a:pos x="2835" y="215"/>
                  </a:cxn>
                  <a:cxn ang="0">
                    <a:pos x="2834" y="120"/>
                  </a:cxn>
                  <a:cxn ang="0">
                    <a:pos x="2934" y="107"/>
                  </a:cxn>
                  <a:cxn ang="0">
                    <a:pos x="2881" y="253"/>
                  </a:cxn>
                  <a:cxn ang="0">
                    <a:pos x="2015" y="0"/>
                  </a:cxn>
                  <a:cxn ang="0">
                    <a:pos x="1169" y="140"/>
                  </a:cxn>
                  <a:cxn ang="0">
                    <a:pos x="1203" y="159"/>
                  </a:cxn>
                  <a:cxn ang="0">
                    <a:pos x="1184" y="242"/>
                  </a:cxn>
                  <a:cxn ang="0">
                    <a:pos x="1078" y="167"/>
                  </a:cxn>
                  <a:cxn ang="0">
                    <a:pos x="991" y="251"/>
                  </a:cxn>
                  <a:cxn ang="0">
                    <a:pos x="909" y="118"/>
                  </a:cxn>
                  <a:cxn ang="0">
                    <a:pos x="876" y="132"/>
                  </a:cxn>
                  <a:cxn ang="0">
                    <a:pos x="794" y="251"/>
                  </a:cxn>
                  <a:cxn ang="0">
                    <a:pos x="790" y="72"/>
                  </a:cxn>
                  <a:cxn ang="0">
                    <a:pos x="894" y="86"/>
                  </a:cxn>
                  <a:cxn ang="0">
                    <a:pos x="1014" y="251"/>
                  </a:cxn>
                  <a:cxn ang="0">
                    <a:pos x="2412" y="41"/>
                  </a:cxn>
                  <a:cxn ang="0">
                    <a:pos x="2401" y="72"/>
                  </a:cxn>
                  <a:cxn ang="0">
                    <a:pos x="556" y="243"/>
                  </a:cxn>
                  <a:cxn ang="0">
                    <a:pos x="561" y="101"/>
                  </a:cxn>
                  <a:cxn ang="0">
                    <a:pos x="509" y="228"/>
                  </a:cxn>
                  <a:cxn ang="0">
                    <a:pos x="1508" y="246"/>
                  </a:cxn>
                  <a:cxn ang="0">
                    <a:pos x="1402" y="72"/>
                  </a:cxn>
                  <a:cxn ang="0">
                    <a:pos x="1455" y="29"/>
                  </a:cxn>
                  <a:cxn ang="0">
                    <a:pos x="1507" y="97"/>
                  </a:cxn>
                  <a:cxn ang="0">
                    <a:pos x="1512" y="227"/>
                  </a:cxn>
                  <a:cxn ang="0">
                    <a:pos x="2273" y="208"/>
                  </a:cxn>
                  <a:cxn ang="0">
                    <a:pos x="2273" y="29"/>
                  </a:cxn>
                  <a:cxn ang="0">
                    <a:pos x="2358" y="72"/>
                  </a:cxn>
                  <a:cxn ang="0">
                    <a:pos x="2306" y="200"/>
                  </a:cxn>
                  <a:cxn ang="0">
                    <a:pos x="2359" y="246"/>
                  </a:cxn>
                  <a:cxn ang="0">
                    <a:pos x="1944" y="162"/>
                  </a:cxn>
                  <a:cxn ang="0">
                    <a:pos x="1979" y="162"/>
                  </a:cxn>
                  <a:cxn ang="0">
                    <a:pos x="2595" y="162"/>
                  </a:cxn>
                  <a:cxn ang="0">
                    <a:pos x="2630" y="162"/>
                  </a:cxn>
                  <a:cxn ang="0">
                    <a:pos x="359" y="162"/>
                  </a:cxn>
                  <a:cxn ang="0">
                    <a:pos x="394" y="162"/>
                  </a:cxn>
                  <a:cxn ang="0">
                    <a:pos x="2728" y="94"/>
                  </a:cxn>
                  <a:cxn ang="0">
                    <a:pos x="2661" y="251"/>
                  </a:cxn>
                  <a:cxn ang="0">
                    <a:pos x="2686" y="80"/>
                  </a:cxn>
                  <a:cxn ang="0">
                    <a:pos x="2803" y="245"/>
                  </a:cxn>
                  <a:cxn ang="0">
                    <a:pos x="1341" y="135"/>
                  </a:cxn>
                  <a:cxn ang="0">
                    <a:pos x="1255" y="251"/>
                  </a:cxn>
                  <a:cxn ang="0">
                    <a:pos x="1250" y="72"/>
                  </a:cxn>
                  <a:cxn ang="0">
                    <a:pos x="1374" y="130"/>
                  </a:cxn>
                </a:cxnLst>
                <a:rect l="0" t="0" r="r" b="b"/>
                <a:pathLst>
                  <a:path w="2942" h="257">
                    <a:moveTo>
                      <a:pt x="166" y="129"/>
                    </a:moveTo>
                    <a:cubicBezTo>
                      <a:pt x="166" y="154"/>
                      <a:pt x="158" y="179"/>
                      <a:pt x="141" y="198"/>
                    </a:cubicBezTo>
                    <a:cubicBezTo>
                      <a:pt x="123" y="219"/>
                      <a:pt x="102" y="225"/>
                      <a:pt x="75" y="225"/>
                    </a:cubicBezTo>
                    <a:lnTo>
                      <a:pt x="35" y="225"/>
                    </a:lnTo>
                    <a:lnTo>
                      <a:pt x="35" y="38"/>
                    </a:lnTo>
                    <a:lnTo>
                      <a:pt x="79" y="38"/>
                    </a:lnTo>
                    <a:cubicBezTo>
                      <a:pt x="135" y="38"/>
                      <a:pt x="166" y="75"/>
                      <a:pt x="166" y="129"/>
                    </a:cubicBezTo>
                    <a:close/>
                    <a:moveTo>
                      <a:pt x="202" y="128"/>
                    </a:moveTo>
                    <a:cubicBezTo>
                      <a:pt x="202" y="63"/>
                      <a:pt x="162" y="12"/>
                      <a:pt x="94" y="12"/>
                    </a:cubicBezTo>
                    <a:lnTo>
                      <a:pt x="4" y="12"/>
                    </a:lnTo>
                    <a:cubicBezTo>
                      <a:pt x="2" y="12"/>
                      <a:pt x="0" y="14"/>
                      <a:pt x="0" y="16"/>
                    </a:cubicBezTo>
                    <a:lnTo>
                      <a:pt x="0" y="247"/>
                    </a:lnTo>
                    <a:cubicBezTo>
                      <a:pt x="0" y="249"/>
                      <a:pt x="2" y="251"/>
                      <a:pt x="4" y="251"/>
                    </a:cubicBezTo>
                    <a:lnTo>
                      <a:pt x="85" y="251"/>
                    </a:lnTo>
                    <a:cubicBezTo>
                      <a:pt x="158" y="251"/>
                      <a:pt x="202" y="200"/>
                      <a:pt x="202" y="128"/>
                    </a:cubicBezTo>
                    <a:close/>
                    <a:moveTo>
                      <a:pt x="1703" y="253"/>
                    </a:moveTo>
                    <a:cubicBezTo>
                      <a:pt x="1688" y="253"/>
                      <a:pt x="1665" y="251"/>
                      <a:pt x="1651" y="245"/>
                    </a:cubicBezTo>
                    <a:cubicBezTo>
                      <a:pt x="1647" y="243"/>
                      <a:pt x="1644" y="242"/>
                      <a:pt x="1644" y="237"/>
                    </a:cubicBezTo>
                    <a:lnTo>
                      <a:pt x="1644" y="216"/>
                    </a:lnTo>
                    <a:cubicBezTo>
                      <a:pt x="1644" y="213"/>
                      <a:pt x="1645" y="212"/>
                      <a:pt x="1648" y="212"/>
                    </a:cubicBezTo>
                    <a:cubicBezTo>
                      <a:pt x="1650" y="212"/>
                      <a:pt x="1651" y="213"/>
                      <a:pt x="1653" y="214"/>
                    </a:cubicBezTo>
                    <a:cubicBezTo>
                      <a:pt x="1667" y="223"/>
                      <a:pt x="1685" y="228"/>
                      <a:pt x="1701" y="228"/>
                    </a:cubicBezTo>
                    <a:cubicBezTo>
                      <a:pt x="1724" y="228"/>
                      <a:pt x="1744" y="216"/>
                      <a:pt x="1744" y="192"/>
                    </a:cubicBezTo>
                    <a:cubicBezTo>
                      <a:pt x="1744" y="173"/>
                      <a:pt x="1736" y="166"/>
                      <a:pt x="1722" y="156"/>
                    </a:cubicBezTo>
                    <a:lnTo>
                      <a:pt x="1679" y="126"/>
                    </a:lnTo>
                    <a:cubicBezTo>
                      <a:pt x="1659" y="112"/>
                      <a:pt x="1647" y="97"/>
                      <a:pt x="1647" y="72"/>
                    </a:cubicBezTo>
                    <a:cubicBezTo>
                      <a:pt x="1647" y="28"/>
                      <a:pt x="1680" y="9"/>
                      <a:pt x="1720" y="9"/>
                    </a:cubicBezTo>
                    <a:cubicBezTo>
                      <a:pt x="1735" y="9"/>
                      <a:pt x="1757" y="12"/>
                      <a:pt x="1771" y="19"/>
                    </a:cubicBezTo>
                    <a:cubicBezTo>
                      <a:pt x="1775" y="21"/>
                      <a:pt x="1775" y="21"/>
                      <a:pt x="1775" y="26"/>
                    </a:cubicBezTo>
                    <a:lnTo>
                      <a:pt x="1775" y="46"/>
                    </a:lnTo>
                    <a:cubicBezTo>
                      <a:pt x="1775" y="49"/>
                      <a:pt x="1775" y="52"/>
                      <a:pt x="1772" y="52"/>
                    </a:cubicBezTo>
                    <a:cubicBezTo>
                      <a:pt x="1770" y="52"/>
                      <a:pt x="1768" y="50"/>
                      <a:pt x="1766" y="49"/>
                    </a:cubicBezTo>
                    <a:cubicBezTo>
                      <a:pt x="1753" y="39"/>
                      <a:pt x="1738" y="35"/>
                      <a:pt x="1722" y="35"/>
                    </a:cubicBezTo>
                    <a:cubicBezTo>
                      <a:pt x="1701" y="35"/>
                      <a:pt x="1682" y="45"/>
                      <a:pt x="1682" y="68"/>
                    </a:cubicBezTo>
                    <a:cubicBezTo>
                      <a:pt x="1682" y="83"/>
                      <a:pt x="1690" y="91"/>
                      <a:pt x="1701" y="99"/>
                    </a:cubicBezTo>
                    <a:lnTo>
                      <a:pt x="1745" y="128"/>
                    </a:lnTo>
                    <a:cubicBezTo>
                      <a:pt x="1767" y="143"/>
                      <a:pt x="1782" y="159"/>
                      <a:pt x="1782" y="187"/>
                    </a:cubicBezTo>
                    <a:cubicBezTo>
                      <a:pt x="1782" y="232"/>
                      <a:pt x="1745" y="253"/>
                      <a:pt x="1703" y="253"/>
                    </a:cubicBezTo>
                    <a:close/>
                    <a:moveTo>
                      <a:pt x="2218" y="251"/>
                    </a:moveTo>
                    <a:lnTo>
                      <a:pt x="2199" y="251"/>
                    </a:lnTo>
                    <a:cubicBezTo>
                      <a:pt x="2194" y="251"/>
                      <a:pt x="2194" y="246"/>
                      <a:pt x="2194" y="242"/>
                    </a:cubicBezTo>
                    <a:cubicBezTo>
                      <a:pt x="2186" y="242"/>
                      <a:pt x="2180" y="245"/>
                      <a:pt x="2173" y="248"/>
                    </a:cubicBezTo>
                    <a:cubicBezTo>
                      <a:pt x="2161" y="252"/>
                      <a:pt x="2151" y="253"/>
                      <a:pt x="2138" y="253"/>
                    </a:cubicBezTo>
                    <a:cubicBezTo>
                      <a:pt x="2103" y="253"/>
                      <a:pt x="2076" y="235"/>
                      <a:pt x="2076" y="198"/>
                    </a:cubicBezTo>
                    <a:lnTo>
                      <a:pt x="2076" y="77"/>
                    </a:lnTo>
                    <a:cubicBezTo>
                      <a:pt x="2076" y="74"/>
                      <a:pt x="2079" y="72"/>
                      <a:pt x="2082" y="72"/>
                    </a:cubicBezTo>
                    <a:lnTo>
                      <a:pt x="2105" y="72"/>
                    </a:lnTo>
                    <a:cubicBezTo>
                      <a:pt x="2107" y="72"/>
                      <a:pt x="2110" y="74"/>
                      <a:pt x="2110" y="77"/>
                    </a:cubicBezTo>
                    <a:lnTo>
                      <a:pt x="2110" y="187"/>
                    </a:lnTo>
                    <a:cubicBezTo>
                      <a:pt x="2110" y="199"/>
                      <a:pt x="2111" y="213"/>
                      <a:pt x="2121" y="220"/>
                    </a:cubicBezTo>
                    <a:cubicBezTo>
                      <a:pt x="2130" y="226"/>
                      <a:pt x="2140" y="228"/>
                      <a:pt x="2151" y="228"/>
                    </a:cubicBezTo>
                    <a:cubicBezTo>
                      <a:pt x="2158" y="228"/>
                      <a:pt x="2166" y="227"/>
                      <a:pt x="2173" y="225"/>
                    </a:cubicBezTo>
                    <a:cubicBezTo>
                      <a:pt x="2183" y="222"/>
                      <a:pt x="2190" y="219"/>
                      <a:pt x="2190" y="208"/>
                    </a:cubicBezTo>
                    <a:lnTo>
                      <a:pt x="2190" y="77"/>
                    </a:lnTo>
                    <a:cubicBezTo>
                      <a:pt x="2190" y="74"/>
                      <a:pt x="2193" y="72"/>
                      <a:pt x="2195" y="72"/>
                    </a:cubicBezTo>
                    <a:lnTo>
                      <a:pt x="2218" y="72"/>
                    </a:lnTo>
                    <a:cubicBezTo>
                      <a:pt x="2221" y="72"/>
                      <a:pt x="2224" y="74"/>
                      <a:pt x="2224" y="77"/>
                    </a:cubicBezTo>
                    <a:lnTo>
                      <a:pt x="2224" y="245"/>
                    </a:lnTo>
                    <a:cubicBezTo>
                      <a:pt x="2224" y="248"/>
                      <a:pt x="2221" y="251"/>
                      <a:pt x="2218" y="251"/>
                    </a:cubicBezTo>
                    <a:close/>
                    <a:moveTo>
                      <a:pt x="732" y="251"/>
                    </a:moveTo>
                    <a:lnTo>
                      <a:pt x="713" y="251"/>
                    </a:lnTo>
                    <a:cubicBezTo>
                      <a:pt x="707" y="251"/>
                      <a:pt x="707" y="246"/>
                      <a:pt x="707" y="242"/>
                    </a:cubicBezTo>
                    <a:cubicBezTo>
                      <a:pt x="699" y="242"/>
                      <a:pt x="694" y="245"/>
                      <a:pt x="686" y="248"/>
                    </a:cubicBezTo>
                    <a:cubicBezTo>
                      <a:pt x="674" y="252"/>
                      <a:pt x="664" y="253"/>
                      <a:pt x="652" y="253"/>
                    </a:cubicBezTo>
                    <a:cubicBezTo>
                      <a:pt x="617" y="253"/>
                      <a:pt x="590" y="235"/>
                      <a:pt x="590" y="198"/>
                    </a:cubicBezTo>
                    <a:lnTo>
                      <a:pt x="590" y="77"/>
                    </a:lnTo>
                    <a:cubicBezTo>
                      <a:pt x="590" y="74"/>
                      <a:pt x="593" y="72"/>
                      <a:pt x="595" y="72"/>
                    </a:cubicBezTo>
                    <a:lnTo>
                      <a:pt x="618" y="72"/>
                    </a:lnTo>
                    <a:cubicBezTo>
                      <a:pt x="621" y="72"/>
                      <a:pt x="624" y="74"/>
                      <a:pt x="624" y="77"/>
                    </a:cubicBezTo>
                    <a:lnTo>
                      <a:pt x="624" y="187"/>
                    </a:lnTo>
                    <a:cubicBezTo>
                      <a:pt x="624" y="199"/>
                      <a:pt x="625" y="213"/>
                      <a:pt x="635" y="220"/>
                    </a:cubicBezTo>
                    <a:cubicBezTo>
                      <a:pt x="643" y="226"/>
                      <a:pt x="654" y="228"/>
                      <a:pt x="664" y="228"/>
                    </a:cubicBezTo>
                    <a:cubicBezTo>
                      <a:pt x="672" y="228"/>
                      <a:pt x="680" y="227"/>
                      <a:pt x="687" y="225"/>
                    </a:cubicBezTo>
                    <a:cubicBezTo>
                      <a:pt x="697" y="222"/>
                      <a:pt x="704" y="219"/>
                      <a:pt x="704" y="208"/>
                    </a:cubicBezTo>
                    <a:lnTo>
                      <a:pt x="704" y="77"/>
                    </a:lnTo>
                    <a:cubicBezTo>
                      <a:pt x="704" y="74"/>
                      <a:pt x="706" y="72"/>
                      <a:pt x="709" y="72"/>
                    </a:cubicBezTo>
                    <a:lnTo>
                      <a:pt x="732" y="72"/>
                    </a:lnTo>
                    <a:cubicBezTo>
                      <a:pt x="735" y="72"/>
                      <a:pt x="737" y="74"/>
                      <a:pt x="737" y="77"/>
                    </a:cubicBezTo>
                    <a:lnTo>
                      <a:pt x="737" y="245"/>
                    </a:lnTo>
                    <a:cubicBezTo>
                      <a:pt x="737" y="248"/>
                      <a:pt x="735" y="251"/>
                      <a:pt x="732" y="251"/>
                    </a:cubicBezTo>
                    <a:close/>
                    <a:moveTo>
                      <a:pt x="2881" y="253"/>
                    </a:moveTo>
                    <a:cubicBezTo>
                      <a:pt x="2866" y="253"/>
                      <a:pt x="2852" y="251"/>
                      <a:pt x="2839" y="246"/>
                    </a:cubicBezTo>
                    <a:cubicBezTo>
                      <a:pt x="2833" y="243"/>
                      <a:pt x="2830" y="243"/>
                      <a:pt x="2830" y="236"/>
                    </a:cubicBezTo>
                    <a:lnTo>
                      <a:pt x="2830" y="221"/>
                    </a:lnTo>
                    <a:cubicBezTo>
                      <a:pt x="2830" y="218"/>
                      <a:pt x="2831" y="215"/>
                      <a:pt x="2835" y="215"/>
                    </a:cubicBezTo>
                    <a:cubicBezTo>
                      <a:pt x="2837" y="215"/>
                      <a:pt x="2838" y="216"/>
                      <a:pt x="2840" y="217"/>
                    </a:cubicBezTo>
                    <a:cubicBezTo>
                      <a:pt x="2852" y="224"/>
                      <a:pt x="2864" y="228"/>
                      <a:pt x="2879" y="228"/>
                    </a:cubicBezTo>
                    <a:cubicBezTo>
                      <a:pt x="2894" y="228"/>
                      <a:pt x="2909" y="223"/>
                      <a:pt x="2909" y="206"/>
                    </a:cubicBezTo>
                    <a:cubicBezTo>
                      <a:pt x="2909" y="189"/>
                      <a:pt x="2894" y="183"/>
                      <a:pt x="2882" y="177"/>
                    </a:cubicBezTo>
                    <a:cubicBezTo>
                      <a:pt x="2857" y="163"/>
                      <a:pt x="2834" y="153"/>
                      <a:pt x="2834" y="120"/>
                    </a:cubicBezTo>
                    <a:cubicBezTo>
                      <a:pt x="2834" y="85"/>
                      <a:pt x="2860" y="69"/>
                      <a:pt x="2893" y="69"/>
                    </a:cubicBezTo>
                    <a:cubicBezTo>
                      <a:pt x="2906" y="69"/>
                      <a:pt x="2918" y="71"/>
                      <a:pt x="2930" y="77"/>
                    </a:cubicBezTo>
                    <a:cubicBezTo>
                      <a:pt x="2935" y="79"/>
                      <a:pt x="2938" y="79"/>
                      <a:pt x="2938" y="86"/>
                    </a:cubicBezTo>
                    <a:lnTo>
                      <a:pt x="2938" y="102"/>
                    </a:lnTo>
                    <a:cubicBezTo>
                      <a:pt x="2938" y="104"/>
                      <a:pt x="2937" y="107"/>
                      <a:pt x="2934" y="107"/>
                    </a:cubicBezTo>
                    <a:cubicBezTo>
                      <a:pt x="2932" y="107"/>
                      <a:pt x="2930" y="106"/>
                      <a:pt x="2928" y="105"/>
                    </a:cubicBezTo>
                    <a:cubicBezTo>
                      <a:pt x="2916" y="98"/>
                      <a:pt x="2907" y="94"/>
                      <a:pt x="2892" y="94"/>
                    </a:cubicBezTo>
                    <a:cubicBezTo>
                      <a:pt x="2878" y="94"/>
                      <a:pt x="2867" y="99"/>
                      <a:pt x="2867" y="114"/>
                    </a:cubicBezTo>
                    <a:cubicBezTo>
                      <a:pt x="2867" y="148"/>
                      <a:pt x="2942" y="144"/>
                      <a:pt x="2942" y="201"/>
                    </a:cubicBezTo>
                    <a:cubicBezTo>
                      <a:pt x="2942" y="237"/>
                      <a:pt x="2913" y="253"/>
                      <a:pt x="2881" y="253"/>
                    </a:cubicBezTo>
                    <a:close/>
                    <a:moveTo>
                      <a:pt x="2038" y="251"/>
                    </a:moveTo>
                    <a:lnTo>
                      <a:pt x="2015" y="251"/>
                    </a:lnTo>
                    <a:cubicBezTo>
                      <a:pt x="2012" y="251"/>
                      <a:pt x="2010" y="248"/>
                      <a:pt x="2010" y="245"/>
                    </a:cubicBezTo>
                    <a:lnTo>
                      <a:pt x="2010" y="6"/>
                    </a:lnTo>
                    <a:cubicBezTo>
                      <a:pt x="2010" y="3"/>
                      <a:pt x="2012" y="0"/>
                      <a:pt x="2015" y="0"/>
                    </a:cubicBezTo>
                    <a:lnTo>
                      <a:pt x="2038" y="0"/>
                    </a:lnTo>
                    <a:cubicBezTo>
                      <a:pt x="2041" y="0"/>
                      <a:pt x="2043" y="3"/>
                      <a:pt x="2043" y="6"/>
                    </a:cubicBezTo>
                    <a:lnTo>
                      <a:pt x="2043" y="245"/>
                    </a:lnTo>
                    <a:cubicBezTo>
                      <a:pt x="2043" y="248"/>
                      <a:pt x="2041" y="251"/>
                      <a:pt x="2038" y="251"/>
                    </a:cubicBezTo>
                    <a:close/>
                    <a:moveTo>
                      <a:pt x="1169" y="140"/>
                    </a:moveTo>
                    <a:lnTo>
                      <a:pt x="1078" y="140"/>
                    </a:lnTo>
                    <a:cubicBezTo>
                      <a:pt x="1079" y="113"/>
                      <a:pt x="1097" y="93"/>
                      <a:pt x="1124" y="93"/>
                    </a:cubicBezTo>
                    <a:cubicBezTo>
                      <a:pt x="1150" y="93"/>
                      <a:pt x="1169" y="110"/>
                      <a:pt x="1169" y="136"/>
                    </a:cubicBezTo>
                    <a:lnTo>
                      <a:pt x="1169" y="140"/>
                    </a:lnTo>
                    <a:close/>
                    <a:moveTo>
                      <a:pt x="1203" y="159"/>
                    </a:moveTo>
                    <a:lnTo>
                      <a:pt x="1203" y="150"/>
                    </a:lnTo>
                    <a:cubicBezTo>
                      <a:pt x="1203" y="103"/>
                      <a:pt x="1174" y="69"/>
                      <a:pt x="1126" y="69"/>
                    </a:cubicBezTo>
                    <a:cubicBezTo>
                      <a:pt x="1070" y="69"/>
                      <a:pt x="1045" y="112"/>
                      <a:pt x="1045" y="163"/>
                    </a:cubicBezTo>
                    <a:cubicBezTo>
                      <a:pt x="1045" y="216"/>
                      <a:pt x="1076" y="253"/>
                      <a:pt x="1131" y="253"/>
                    </a:cubicBezTo>
                    <a:cubicBezTo>
                      <a:pt x="1147" y="253"/>
                      <a:pt x="1169" y="249"/>
                      <a:pt x="1184" y="242"/>
                    </a:cubicBezTo>
                    <a:cubicBezTo>
                      <a:pt x="1190" y="239"/>
                      <a:pt x="1192" y="239"/>
                      <a:pt x="1192" y="232"/>
                    </a:cubicBezTo>
                    <a:cubicBezTo>
                      <a:pt x="1192" y="227"/>
                      <a:pt x="1195" y="212"/>
                      <a:pt x="1187" y="212"/>
                    </a:cubicBezTo>
                    <a:cubicBezTo>
                      <a:pt x="1184" y="212"/>
                      <a:pt x="1182" y="214"/>
                      <a:pt x="1180" y="215"/>
                    </a:cubicBezTo>
                    <a:cubicBezTo>
                      <a:pt x="1167" y="221"/>
                      <a:pt x="1151" y="228"/>
                      <a:pt x="1136" y="228"/>
                    </a:cubicBezTo>
                    <a:cubicBezTo>
                      <a:pt x="1100" y="228"/>
                      <a:pt x="1078" y="202"/>
                      <a:pt x="1078" y="167"/>
                    </a:cubicBezTo>
                    <a:lnTo>
                      <a:pt x="1078" y="165"/>
                    </a:lnTo>
                    <a:lnTo>
                      <a:pt x="1197" y="165"/>
                    </a:lnTo>
                    <a:cubicBezTo>
                      <a:pt x="1200" y="165"/>
                      <a:pt x="1203" y="162"/>
                      <a:pt x="1203" y="159"/>
                    </a:cubicBezTo>
                    <a:close/>
                    <a:moveTo>
                      <a:pt x="1014" y="251"/>
                    </a:moveTo>
                    <a:lnTo>
                      <a:pt x="991" y="251"/>
                    </a:lnTo>
                    <a:cubicBezTo>
                      <a:pt x="988" y="251"/>
                      <a:pt x="986" y="248"/>
                      <a:pt x="986" y="245"/>
                    </a:cubicBezTo>
                    <a:lnTo>
                      <a:pt x="986" y="131"/>
                    </a:lnTo>
                    <a:cubicBezTo>
                      <a:pt x="986" y="106"/>
                      <a:pt x="973" y="94"/>
                      <a:pt x="948" y="94"/>
                    </a:cubicBezTo>
                    <a:cubicBezTo>
                      <a:pt x="940" y="94"/>
                      <a:pt x="932" y="95"/>
                      <a:pt x="924" y="97"/>
                    </a:cubicBezTo>
                    <a:cubicBezTo>
                      <a:pt x="913" y="101"/>
                      <a:pt x="909" y="107"/>
                      <a:pt x="909" y="118"/>
                    </a:cubicBezTo>
                    <a:lnTo>
                      <a:pt x="909" y="245"/>
                    </a:lnTo>
                    <a:cubicBezTo>
                      <a:pt x="909" y="248"/>
                      <a:pt x="907" y="251"/>
                      <a:pt x="904" y="251"/>
                    </a:cubicBezTo>
                    <a:lnTo>
                      <a:pt x="881" y="251"/>
                    </a:lnTo>
                    <a:cubicBezTo>
                      <a:pt x="878" y="251"/>
                      <a:pt x="876" y="248"/>
                      <a:pt x="876" y="245"/>
                    </a:cubicBezTo>
                    <a:lnTo>
                      <a:pt x="876" y="132"/>
                    </a:lnTo>
                    <a:cubicBezTo>
                      <a:pt x="876" y="106"/>
                      <a:pt x="862" y="94"/>
                      <a:pt x="837" y="94"/>
                    </a:cubicBezTo>
                    <a:cubicBezTo>
                      <a:pt x="829" y="94"/>
                      <a:pt x="821" y="95"/>
                      <a:pt x="813" y="98"/>
                    </a:cubicBezTo>
                    <a:cubicBezTo>
                      <a:pt x="803" y="102"/>
                      <a:pt x="799" y="107"/>
                      <a:pt x="799" y="118"/>
                    </a:cubicBezTo>
                    <a:lnTo>
                      <a:pt x="799" y="245"/>
                    </a:lnTo>
                    <a:cubicBezTo>
                      <a:pt x="799" y="248"/>
                      <a:pt x="796" y="251"/>
                      <a:pt x="794" y="251"/>
                    </a:cubicBezTo>
                    <a:lnTo>
                      <a:pt x="771" y="251"/>
                    </a:lnTo>
                    <a:cubicBezTo>
                      <a:pt x="768" y="251"/>
                      <a:pt x="766" y="248"/>
                      <a:pt x="766" y="245"/>
                    </a:cubicBezTo>
                    <a:lnTo>
                      <a:pt x="766" y="77"/>
                    </a:lnTo>
                    <a:cubicBezTo>
                      <a:pt x="766" y="74"/>
                      <a:pt x="768" y="72"/>
                      <a:pt x="771" y="72"/>
                    </a:cubicBezTo>
                    <a:lnTo>
                      <a:pt x="790" y="72"/>
                    </a:lnTo>
                    <a:cubicBezTo>
                      <a:pt x="796" y="72"/>
                      <a:pt x="795" y="76"/>
                      <a:pt x="795" y="80"/>
                    </a:cubicBezTo>
                    <a:lnTo>
                      <a:pt x="796" y="80"/>
                    </a:lnTo>
                    <a:cubicBezTo>
                      <a:pt x="803" y="80"/>
                      <a:pt x="809" y="77"/>
                      <a:pt x="815" y="75"/>
                    </a:cubicBezTo>
                    <a:cubicBezTo>
                      <a:pt x="825" y="71"/>
                      <a:pt x="836" y="69"/>
                      <a:pt x="847" y="69"/>
                    </a:cubicBezTo>
                    <a:cubicBezTo>
                      <a:pt x="864" y="69"/>
                      <a:pt x="881" y="74"/>
                      <a:pt x="894" y="86"/>
                    </a:cubicBezTo>
                    <a:lnTo>
                      <a:pt x="898" y="86"/>
                    </a:lnTo>
                    <a:cubicBezTo>
                      <a:pt x="915" y="76"/>
                      <a:pt x="936" y="69"/>
                      <a:pt x="956" y="69"/>
                    </a:cubicBezTo>
                    <a:cubicBezTo>
                      <a:pt x="993" y="69"/>
                      <a:pt x="1019" y="90"/>
                      <a:pt x="1019" y="128"/>
                    </a:cubicBezTo>
                    <a:lnTo>
                      <a:pt x="1019" y="245"/>
                    </a:lnTo>
                    <a:cubicBezTo>
                      <a:pt x="1019" y="248"/>
                      <a:pt x="1017" y="251"/>
                      <a:pt x="1014" y="251"/>
                    </a:cubicBezTo>
                    <a:close/>
                    <a:moveTo>
                      <a:pt x="2412" y="41"/>
                    </a:moveTo>
                    <a:cubicBezTo>
                      <a:pt x="2399" y="41"/>
                      <a:pt x="2392" y="33"/>
                      <a:pt x="2392" y="20"/>
                    </a:cubicBezTo>
                    <a:cubicBezTo>
                      <a:pt x="2392" y="8"/>
                      <a:pt x="2400" y="0"/>
                      <a:pt x="2413" y="0"/>
                    </a:cubicBezTo>
                    <a:cubicBezTo>
                      <a:pt x="2425" y="0"/>
                      <a:pt x="2433" y="8"/>
                      <a:pt x="2433" y="20"/>
                    </a:cubicBezTo>
                    <a:cubicBezTo>
                      <a:pt x="2433" y="34"/>
                      <a:pt x="2425" y="41"/>
                      <a:pt x="2412" y="41"/>
                    </a:cubicBezTo>
                    <a:close/>
                    <a:moveTo>
                      <a:pt x="2424" y="251"/>
                    </a:moveTo>
                    <a:lnTo>
                      <a:pt x="2401" y="251"/>
                    </a:lnTo>
                    <a:cubicBezTo>
                      <a:pt x="2398" y="251"/>
                      <a:pt x="2396" y="248"/>
                      <a:pt x="2396" y="245"/>
                    </a:cubicBezTo>
                    <a:lnTo>
                      <a:pt x="2396" y="77"/>
                    </a:lnTo>
                    <a:cubicBezTo>
                      <a:pt x="2396" y="74"/>
                      <a:pt x="2398" y="72"/>
                      <a:pt x="2401" y="72"/>
                    </a:cubicBezTo>
                    <a:lnTo>
                      <a:pt x="2424" y="72"/>
                    </a:lnTo>
                    <a:cubicBezTo>
                      <a:pt x="2426" y="72"/>
                      <a:pt x="2429" y="74"/>
                      <a:pt x="2429" y="77"/>
                    </a:cubicBezTo>
                    <a:lnTo>
                      <a:pt x="2429" y="245"/>
                    </a:lnTo>
                    <a:cubicBezTo>
                      <a:pt x="2429" y="248"/>
                      <a:pt x="2426" y="251"/>
                      <a:pt x="2424" y="251"/>
                    </a:cubicBezTo>
                    <a:close/>
                    <a:moveTo>
                      <a:pt x="556" y="243"/>
                    </a:moveTo>
                    <a:cubicBezTo>
                      <a:pt x="544" y="251"/>
                      <a:pt x="519" y="253"/>
                      <a:pt x="505" y="253"/>
                    </a:cubicBezTo>
                    <a:cubicBezTo>
                      <a:pt x="447" y="253"/>
                      <a:pt x="415" y="218"/>
                      <a:pt x="415" y="162"/>
                    </a:cubicBezTo>
                    <a:cubicBezTo>
                      <a:pt x="415" y="104"/>
                      <a:pt x="452" y="69"/>
                      <a:pt x="509" y="69"/>
                    </a:cubicBezTo>
                    <a:cubicBezTo>
                      <a:pt x="518" y="69"/>
                      <a:pt x="561" y="73"/>
                      <a:pt x="561" y="84"/>
                    </a:cubicBezTo>
                    <a:lnTo>
                      <a:pt x="561" y="101"/>
                    </a:lnTo>
                    <a:cubicBezTo>
                      <a:pt x="561" y="104"/>
                      <a:pt x="559" y="107"/>
                      <a:pt x="556" y="107"/>
                    </a:cubicBezTo>
                    <a:cubicBezTo>
                      <a:pt x="554" y="107"/>
                      <a:pt x="552" y="106"/>
                      <a:pt x="550" y="105"/>
                    </a:cubicBezTo>
                    <a:cubicBezTo>
                      <a:pt x="536" y="98"/>
                      <a:pt x="525" y="94"/>
                      <a:pt x="509" y="94"/>
                    </a:cubicBezTo>
                    <a:cubicBezTo>
                      <a:pt x="468" y="94"/>
                      <a:pt x="450" y="122"/>
                      <a:pt x="450" y="160"/>
                    </a:cubicBezTo>
                    <a:cubicBezTo>
                      <a:pt x="450" y="198"/>
                      <a:pt x="468" y="228"/>
                      <a:pt x="509" y="228"/>
                    </a:cubicBezTo>
                    <a:cubicBezTo>
                      <a:pt x="524" y="228"/>
                      <a:pt x="536" y="224"/>
                      <a:pt x="549" y="218"/>
                    </a:cubicBezTo>
                    <a:cubicBezTo>
                      <a:pt x="551" y="217"/>
                      <a:pt x="554" y="215"/>
                      <a:pt x="556" y="215"/>
                    </a:cubicBezTo>
                    <a:cubicBezTo>
                      <a:pt x="563" y="215"/>
                      <a:pt x="561" y="231"/>
                      <a:pt x="561" y="236"/>
                    </a:cubicBezTo>
                    <a:cubicBezTo>
                      <a:pt x="561" y="240"/>
                      <a:pt x="560" y="241"/>
                      <a:pt x="556" y="243"/>
                    </a:cubicBezTo>
                    <a:close/>
                    <a:moveTo>
                      <a:pt x="1508" y="246"/>
                    </a:moveTo>
                    <a:cubicBezTo>
                      <a:pt x="1499" y="251"/>
                      <a:pt x="1482" y="253"/>
                      <a:pt x="1471" y="253"/>
                    </a:cubicBezTo>
                    <a:cubicBezTo>
                      <a:pt x="1442" y="253"/>
                      <a:pt x="1422" y="238"/>
                      <a:pt x="1422" y="208"/>
                    </a:cubicBezTo>
                    <a:lnTo>
                      <a:pt x="1422" y="97"/>
                    </a:lnTo>
                    <a:cubicBezTo>
                      <a:pt x="1395" y="97"/>
                      <a:pt x="1397" y="102"/>
                      <a:pt x="1397" y="77"/>
                    </a:cubicBezTo>
                    <a:cubicBezTo>
                      <a:pt x="1397" y="74"/>
                      <a:pt x="1399" y="72"/>
                      <a:pt x="1402" y="72"/>
                    </a:cubicBezTo>
                    <a:lnTo>
                      <a:pt x="1422" y="72"/>
                    </a:lnTo>
                    <a:lnTo>
                      <a:pt x="1422" y="29"/>
                    </a:lnTo>
                    <a:cubicBezTo>
                      <a:pt x="1422" y="27"/>
                      <a:pt x="1424" y="24"/>
                      <a:pt x="1427" y="24"/>
                    </a:cubicBezTo>
                    <a:lnTo>
                      <a:pt x="1450" y="24"/>
                    </a:lnTo>
                    <a:cubicBezTo>
                      <a:pt x="1453" y="24"/>
                      <a:pt x="1455" y="27"/>
                      <a:pt x="1455" y="29"/>
                    </a:cubicBezTo>
                    <a:lnTo>
                      <a:pt x="1455" y="72"/>
                    </a:lnTo>
                    <a:lnTo>
                      <a:pt x="1507" y="72"/>
                    </a:lnTo>
                    <a:cubicBezTo>
                      <a:pt x="1510" y="72"/>
                      <a:pt x="1512" y="74"/>
                      <a:pt x="1512" y="77"/>
                    </a:cubicBezTo>
                    <a:lnTo>
                      <a:pt x="1512" y="91"/>
                    </a:lnTo>
                    <a:cubicBezTo>
                      <a:pt x="1512" y="94"/>
                      <a:pt x="1510" y="97"/>
                      <a:pt x="1507" y="97"/>
                    </a:cubicBezTo>
                    <a:lnTo>
                      <a:pt x="1455" y="97"/>
                    </a:lnTo>
                    <a:lnTo>
                      <a:pt x="1455" y="200"/>
                    </a:lnTo>
                    <a:cubicBezTo>
                      <a:pt x="1455" y="218"/>
                      <a:pt x="1462" y="228"/>
                      <a:pt x="1481" y="228"/>
                    </a:cubicBezTo>
                    <a:cubicBezTo>
                      <a:pt x="1494" y="228"/>
                      <a:pt x="1503" y="221"/>
                      <a:pt x="1507" y="221"/>
                    </a:cubicBezTo>
                    <a:cubicBezTo>
                      <a:pt x="1511" y="221"/>
                      <a:pt x="1512" y="224"/>
                      <a:pt x="1512" y="227"/>
                    </a:cubicBezTo>
                    <a:lnTo>
                      <a:pt x="1512" y="239"/>
                    </a:lnTo>
                    <a:cubicBezTo>
                      <a:pt x="1512" y="243"/>
                      <a:pt x="1511" y="244"/>
                      <a:pt x="1508" y="246"/>
                    </a:cubicBezTo>
                    <a:close/>
                    <a:moveTo>
                      <a:pt x="2359" y="246"/>
                    </a:moveTo>
                    <a:cubicBezTo>
                      <a:pt x="2349" y="251"/>
                      <a:pt x="2333" y="253"/>
                      <a:pt x="2322" y="253"/>
                    </a:cubicBezTo>
                    <a:cubicBezTo>
                      <a:pt x="2293" y="253"/>
                      <a:pt x="2273" y="238"/>
                      <a:pt x="2273" y="208"/>
                    </a:cubicBezTo>
                    <a:lnTo>
                      <a:pt x="2273" y="97"/>
                    </a:lnTo>
                    <a:cubicBezTo>
                      <a:pt x="2246" y="97"/>
                      <a:pt x="2248" y="102"/>
                      <a:pt x="2248" y="77"/>
                    </a:cubicBezTo>
                    <a:cubicBezTo>
                      <a:pt x="2248" y="74"/>
                      <a:pt x="2250" y="72"/>
                      <a:pt x="2253" y="72"/>
                    </a:cubicBezTo>
                    <a:lnTo>
                      <a:pt x="2273" y="72"/>
                    </a:lnTo>
                    <a:lnTo>
                      <a:pt x="2273" y="29"/>
                    </a:lnTo>
                    <a:cubicBezTo>
                      <a:pt x="2273" y="27"/>
                      <a:pt x="2275" y="24"/>
                      <a:pt x="2278" y="24"/>
                    </a:cubicBezTo>
                    <a:lnTo>
                      <a:pt x="2301" y="24"/>
                    </a:lnTo>
                    <a:cubicBezTo>
                      <a:pt x="2304" y="24"/>
                      <a:pt x="2306" y="27"/>
                      <a:pt x="2306" y="29"/>
                    </a:cubicBezTo>
                    <a:lnTo>
                      <a:pt x="2306" y="72"/>
                    </a:lnTo>
                    <a:lnTo>
                      <a:pt x="2358" y="72"/>
                    </a:lnTo>
                    <a:cubicBezTo>
                      <a:pt x="2360" y="72"/>
                      <a:pt x="2363" y="74"/>
                      <a:pt x="2363" y="77"/>
                    </a:cubicBezTo>
                    <a:lnTo>
                      <a:pt x="2363" y="91"/>
                    </a:lnTo>
                    <a:cubicBezTo>
                      <a:pt x="2363" y="94"/>
                      <a:pt x="2360" y="97"/>
                      <a:pt x="2358" y="97"/>
                    </a:cubicBezTo>
                    <a:lnTo>
                      <a:pt x="2306" y="97"/>
                    </a:lnTo>
                    <a:lnTo>
                      <a:pt x="2306" y="200"/>
                    </a:lnTo>
                    <a:cubicBezTo>
                      <a:pt x="2306" y="218"/>
                      <a:pt x="2313" y="228"/>
                      <a:pt x="2332" y="228"/>
                    </a:cubicBezTo>
                    <a:cubicBezTo>
                      <a:pt x="2345" y="228"/>
                      <a:pt x="2354" y="221"/>
                      <a:pt x="2358" y="221"/>
                    </a:cubicBezTo>
                    <a:cubicBezTo>
                      <a:pt x="2362" y="221"/>
                      <a:pt x="2363" y="224"/>
                      <a:pt x="2363" y="227"/>
                    </a:cubicBezTo>
                    <a:lnTo>
                      <a:pt x="2363" y="239"/>
                    </a:lnTo>
                    <a:cubicBezTo>
                      <a:pt x="2363" y="243"/>
                      <a:pt x="2362" y="244"/>
                      <a:pt x="2359" y="246"/>
                    </a:cubicBezTo>
                    <a:close/>
                    <a:moveTo>
                      <a:pt x="1944" y="162"/>
                    </a:moveTo>
                    <a:cubicBezTo>
                      <a:pt x="1944" y="197"/>
                      <a:pt x="1935" y="232"/>
                      <a:pt x="1893" y="232"/>
                    </a:cubicBezTo>
                    <a:cubicBezTo>
                      <a:pt x="1851" y="232"/>
                      <a:pt x="1842" y="198"/>
                      <a:pt x="1842" y="163"/>
                    </a:cubicBezTo>
                    <a:cubicBezTo>
                      <a:pt x="1842" y="127"/>
                      <a:pt x="1851" y="93"/>
                      <a:pt x="1893" y="93"/>
                    </a:cubicBezTo>
                    <a:cubicBezTo>
                      <a:pt x="1934" y="93"/>
                      <a:pt x="1944" y="127"/>
                      <a:pt x="1944" y="162"/>
                    </a:cubicBezTo>
                    <a:close/>
                    <a:moveTo>
                      <a:pt x="1979" y="162"/>
                    </a:moveTo>
                    <a:cubicBezTo>
                      <a:pt x="1979" y="108"/>
                      <a:pt x="1951" y="69"/>
                      <a:pt x="1893" y="69"/>
                    </a:cubicBezTo>
                    <a:cubicBezTo>
                      <a:pt x="1836" y="69"/>
                      <a:pt x="1807" y="109"/>
                      <a:pt x="1807" y="163"/>
                    </a:cubicBezTo>
                    <a:cubicBezTo>
                      <a:pt x="1807" y="217"/>
                      <a:pt x="1837" y="257"/>
                      <a:pt x="1894" y="257"/>
                    </a:cubicBezTo>
                    <a:cubicBezTo>
                      <a:pt x="1951" y="257"/>
                      <a:pt x="1979" y="216"/>
                      <a:pt x="1979" y="162"/>
                    </a:cubicBezTo>
                    <a:close/>
                    <a:moveTo>
                      <a:pt x="2595" y="162"/>
                    </a:moveTo>
                    <a:cubicBezTo>
                      <a:pt x="2595" y="197"/>
                      <a:pt x="2586" y="232"/>
                      <a:pt x="2544" y="232"/>
                    </a:cubicBezTo>
                    <a:cubicBezTo>
                      <a:pt x="2502" y="232"/>
                      <a:pt x="2493" y="198"/>
                      <a:pt x="2493" y="163"/>
                    </a:cubicBezTo>
                    <a:cubicBezTo>
                      <a:pt x="2493" y="127"/>
                      <a:pt x="2502" y="93"/>
                      <a:pt x="2544" y="93"/>
                    </a:cubicBezTo>
                    <a:cubicBezTo>
                      <a:pt x="2585" y="93"/>
                      <a:pt x="2595" y="127"/>
                      <a:pt x="2595" y="162"/>
                    </a:cubicBezTo>
                    <a:close/>
                    <a:moveTo>
                      <a:pt x="2630" y="162"/>
                    </a:moveTo>
                    <a:cubicBezTo>
                      <a:pt x="2630" y="108"/>
                      <a:pt x="2601" y="69"/>
                      <a:pt x="2544" y="69"/>
                    </a:cubicBezTo>
                    <a:cubicBezTo>
                      <a:pt x="2487" y="69"/>
                      <a:pt x="2458" y="109"/>
                      <a:pt x="2458" y="163"/>
                    </a:cubicBezTo>
                    <a:cubicBezTo>
                      <a:pt x="2458" y="217"/>
                      <a:pt x="2488" y="257"/>
                      <a:pt x="2545" y="257"/>
                    </a:cubicBezTo>
                    <a:cubicBezTo>
                      <a:pt x="2602" y="257"/>
                      <a:pt x="2630" y="216"/>
                      <a:pt x="2630" y="162"/>
                    </a:cubicBezTo>
                    <a:close/>
                    <a:moveTo>
                      <a:pt x="359" y="162"/>
                    </a:moveTo>
                    <a:cubicBezTo>
                      <a:pt x="359" y="197"/>
                      <a:pt x="350" y="232"/>
                      <a:pt x="308" y="232"/>
                    </a:cubicBezTo>
                    <a:cubicBezTo>
                      <a:pt x="266" y="232"/>
                      <a:pt x="257" y="198"/>
                      <a:pt x="257" y="163"/>
                    </a:cubicBezTo>
                    <a:cubicBezTo>
                      <a:pt x="257" y="127"/>
                      <a:pt x="266" y="93"/>
                      <a:pt x="308" y="93"/>
                    </a:cubicBezTo>
                    <a:cubicBezTo>
                      <a:pt x="349" y="93"/>
                      <a:pt x="359" y="127"/>
                      <a:pt x="359" y="162"/>
                    </a:cubicBezTo>
                    <a:close/>
                    <a:moveTo>
                      <a:pt x="394" y="162"/>
                    </a:moveTo>
                    <a:cubicBezTo>
                      <a:pt x="394" y="108"/>
                      <a:pt x="365" y="69"/>
                      <a:pt x="308" y="69"/>
                    </a:cubicBezTo>
                    <a:cubicBezTo>
                      <a:pt x="251" y="69"/>
                      <a:pt x="222" y="109"/>
                      <a:pt x="222" y="163"/>
                    </a:cubicBezTo>
                    <a:cubicBezTo>
                      <a:pt x="222" y="217"/>
                      <a:pt x="252" y="257"/>
                      <a:pt x="309" y="257"/>
                    </a:cubicBezTo>
                    <a:cubicBezTo>
                      <a:pt x="366" y="257"/>
                      <a:pt x="394" y="216"/>
                      <a:pt x="394" y="162"/>
                    </a:cubicBezTo>
                    <a:close/>
                    <a:moveTo>
                      <a:pt x="2798" y="251"/>
                    </a:moveTo>
                    <a:lnTo>
                      <a:pt x="2775" y="251"/>
                    </a:lnTo>
                    <a:cubicBezTo>
                      <a:pt x="2772" y="251"/>
                      <a:pt x="2770" y="248"/>
                      <a:pt x="2770" y="245"/>
                    </a:cubicBezTo>
                    <a:lnTo>
                      <a:pt x="2770" y="135"/>
                    </a:lnTo>
                    <a:cubicBezTo>
                      <a:pt x="2770" y="107"/>
                      <a:pt x="2756" y="94"/>
                      <a:pt x="2728" y="94"/>
                    </a:cubicBezTo>
                    <a:cubicBezTo>
                      <a:pt x="2720" y="94"/>
                      <a:pt x="2711" y="95"/>
                      <a:pt x="2703" y="98"/>
                    </a:cubicBezTo>
                    <a:cubicBezTo>
                      <a:pt x="2694" y="102"/>
                      <a:pt x="2689" y="106"/>
                      <a:pt x="2689" y="116"/>
                    </a:cubicBezTo>
                    <a:lnTo>
                      <a:pt x="2689" y="245"/>
                    </a:lnTo>
                    <a:cubicBezTo>
                      <a:pt x="2689" y="248"/>
                      <a:pt x="2687" y="251"/>
                      <a:pt x="2684" y="251"/>
                    </a:cubicBezTo>
                    <a:lnTo>
                      <a:pt x="2661" y="251"/>
                    </a:lnTo>
                    <a:cubicBezTo>
                      <a:pt x="2658" y="251"/>
                      <a:pt x="2656" y="248"/>
                      <a:pt x="2656" y="245"/>
                    </a:cubicBezTo>
                    <a:lnTo>
                      <a:pt x="2656" y="77"/>
                    </a:lnTo>
                    <a:cubicBezTo>
                      <a:pt x="2656" y="74"/>
                      <a:pt x="2658" y="72"/>
                      <a:pt x="2661" y="72"/>
                    </a:cubicBezTo>
                    <a:lnTo>
                      <a:pt x="2679" y="72"/>
                    </a:lnTo>
                    <a:cubicBezTo>
                      <a:pt x="2686" y="72"/>
                      <a:pt x="2686" y="74"/>
                      <a:pt x="2686" y="80"/>
                    </a:cubicBezTo>
                    <a:lnTo>
                      <a:pt x="2688" y="80"/>
                    </a:lnTo>
                    <a:cubicBezTo>
                      <a:pt x="2695" y="80"/>
                      <a:pt x="2701" y="76"/>
                      <a:pt x="2707" y="74"/>
                    </a:cubicBezTo>
                    <a:cubicBezTo>
                      <a:pt x="2718" y="71"/>
                      <a:pt x="2728" y="69"/>
                      <a:pt x="2740" y="69"/>
                    </a:cubicBezTo>
                    <a:cubicBezTo>
                      <a:pt x="2778" y="69"/>
                      <a:pt x="2803" y="91"/>
                      <a:pt x="2803" y="130"/>
                    </a:cubicBezTo>
                    <a:lnTo>
                      <a:pt x="2803" y="245"/>
                    </a:lnTo>
                    <a:cubicBezTo>
                      <a:pt x="2803" y="248"/>
                      <a:pt x="2801" y="251"/>
                      <a:pt x="2798" y="251"/>
                    </a:cubicBezTo>
                    <a:close/>
                    <a:moveTo>
                      <a:pt x="1369" y="251"/>
                    </a:moveTo>
                    <a:lnTo>
                      <a:pt x="1346" y="251"/>
                    </a:lnTo>
                    <a:cubicBezTo>
                      <a:pt x="1343" y="251"/>
                      <a:pt x="1341" y="248"/>
                      <a:pt x="1341" y="245"/>
                    </a:cubicBezTo>
                    <a:lnTo>
                      <a:pt x="1341" y="135"/>
                    </a:lnTo>
                    <a:cubicBezTo>
                      <a:pt x="1341" y="107"/>
                      <a:pt x="1327" y="94"/>
                      <a:pt x="1300" y="94"/>
                    </a:cubicBezTo>
                    <a:cubicBezTo>
                      <a:pt x="1291" y="94"/>
                      <a:pt x="1282" y="95"/>
                      <a:pt x="1274" y="98"/>
                    </a:cubicBezTo>
                    <a:cubicBezTo>
                      <a:pt x="1265" y="102"/>
                      <a:pt x="1260" y="106"/>
                      <a:pt x="1260" y="116"/>
                    </a:cubicBezTo>
                    <a:lnTo>
                      <a:pt x="1260" y="245"/>
                    </a:lnTo>
                    <a:cubicBezTo>
                      <a:pt x="1260" y="248"/>
                      <a:pt x="1258" y="251"/>
                      <a:pt x="1255" y="251"/>
                    </a:cubicBezTo>
                    <a:lnTo>
                      <a:pt x="1232" y="251"/>
                    </a:lnTo>
                    <a:cubicBezTo>
                      <a:pt x="1230" y="251"/>
                      <a:pt x="1227" y="248"/>
                      <a:pt x="1227" y="245"/>
                    </a:cubicBezTo>
                    <a:lnTo>
                      <a:pt x="1227" y="77"/>
                    </a:lnTo>
                    <a:cubicBezTo>
                      <a:pt x="1227" y="74"/>
                      <a:pt x="1230" y="72"/>
                      <a:pt x="1232" y="72"/>
                    </a:cubicBezTo>
                    <a:lnTo>
                      <a:pt x="1250" y="72"/>
                    </a:lnTo>
                    <a:cubicBezTo>
                      <a:pt x="1257" y="72"/>
                      <a:pt x="1257" y="74"/>
                      <a:pt x="1257" y="80"/>
                    </a:cubicBezTo>
                    <a:lnTo>
                      <a:pt x="1260" y="80"/>
                    </a:lnTo>
                    <a:cubicBezTo>
                      <a:pt x="1266" y="80"/>
                      <a:pt x="1272" y="76"/>
                      <a:pt x="1278" y="74"/>
                    </a:cubicBezTo>
                    <a:cubicBezTo>
                      <a:pt x="1290" y="71"/>
                      <a:pt x="1300" y="69"/>
                      <a:pt x="1311" y="69"/>
                    </a:cubicBezTo>
                    <a:cubicBezTo>
                      <a:pt x="1349" y="69"/>
                      <a:pt x="1374" y="91"/>
                      <a:pt x="1374" y="130"/>
                    </a:cubicBezTo>
                    <a:lnTo>
                      <a:pt x="1374" y="245"/>
                    </a:lnTo>
                    <a:cubicBezTo>
                      <a:pt x="1374" y="248"/>
                      <a:pt x="1372" y="251"/>
                      <a:pt x="1369" y="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8"/>
              <p:cNvSpPr>
                <a:spLocks noEditPoints="1"/>
              </p:cNvSpPr>
              <p:nvPr userDrawn="1"/>
            </p:nvSpPr>
            <p:spPr bwMode="gray">
              <a:xfrm>
                <a:off x="521146" y="325450"/>
                <a:ext cx="170352" cy="209763"/>
              </a:xfrm>
              <a:custGeom>
                <a:avLst/>
                <a:gdLst/>
                <a:ahLst/>
                <a:cxnLst>
                  <a:cxn ang="0">
                    <a:pos x="222" y="140"/>
                  </a:cxn>
                  <a:cxn ang="0">
                    <a:pos x="0" y="140"/>
                  </a:cxn>
                  <a:cxn ang="0">
                    <a:pos x="0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0" y="585"/>
                  </a:cxn>
                  <a:cxn ang="0">
                    <a:pos x="0" y="362"/>
                  </a:cxn>
                  <a:cxn ang="0">
                    <a:pos x="222" y="585"/>
                  </a:cxn>
                  <a:cxn ang="0">
                    <a:pos x="222" y="585"/>
                  </a:cxn>
                  <a:cxn ang="0">
                    <a:pos x="445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445" y="140"/>
                  </a:cxn>
                  <a:cxn ang="0">
                    <a:pos x="222" y="140"/>
                  </a:cxn>
                  <a:cxn ang="0">
                    <a:pos x="362" y="0"/>
                  </a:cxn>
                  <a:cxn ang="0">
                    <a:pos x="585" y="0"/>
                  </a:cxn>
                  <a:cxn ang="0">
                    <a:pos x="585" y="222"/>
                  </a:cxn>
                  <a:cxn ang="0">
                    <a:pos x="445" y="362"/>
                  </a:cxn>
                  <a:cxn ang="0">
                    <a:pos x="445" y="140"/>
                  </a:cxn>
                  <a:cxn ang="0">
                    <a:pos x="445" y="585"/>
                  </a:cxn>
                  <a:cxn ang="0">
                    <a:pos x="222" y="585"/>
                  </a:cxn>
                  <a:cxn ang="0">
                    <a:pos x="362" y="725"/>
                  </a:cxn>
                  <a:cxn ang="0">
                    <a:pos x="585" y="725"/>
                  </a:cxn>
                  <a:cxn ang="0">
                    <a:pos x="585" y="502"/>
                  </a:cxn>
                  <a:cxn ang="0">
                    <a:pos x="445" y="362"/>
                  </a:cxn>
                  <a:cxn ang="0">
                    <a:pos x="445" y="585"/>
                  </a:cxn>
                </a:cxnLst>
                <a:rect l="0" t="0" r="r" b="b"/>
                <a:pathLst>
                  <a:path w="585" h="725">
                    <a:moveTo>
                      <a:pt x="222" y="140"/>
                    </a:moveTo>
                    <a:lnTo>
                      <a:pt x="0" y="140"/>
                    </a:lnTo>
                    <a:lnTo>
                      <a:pt x="0" y="362"/>
                    </a:lnTo>
                    <a:lnTo>
                      <a:pt x="222" y="140"/>
                    </a:lnTo>
                    <a:close/>
                    <a:moveTo>
                      <a:pt x="222" y="585"/>
                    </a:moveTo>
                    <a:lnTo>
                      <a:pt x="0" y="585"/>
                    </a:lnTo>
                    <a:lnTo>
                      <a:pt x="0" y="362"/>
                    </a:lnTo>
                    <a:lnTo>
                      <a:pt x="222" y="585"/>
                    </a:lnTo>
                    <a:close/>
                    <a:moveTo>
                      <a:pt x="222" y="585"/>
                    </a:moveTo>
                    <a:lnTo>
                      <a:pt x="445" y="362"/>
                    </a:lnTo>
                    <a:lnTo>
                      <a:pt x="222" y="140"/>
                    </a:lnTo>
                    <a:lnTo>
                      <a:pt x="222" y="585"/>
                    </a:lnTo>
                    <a:close/>
                    <a:moveTo>
                      <a:pt x="445" y="140"/>
                    </a:moveTo>
                    <a:lnTo>
                      <a:pt x="222" y="140"/>
                    </a:lnTo>
                    <a:lnTo>
                      <a:pt x="362" y="0"/>
                    </a:lnTo>
                    <a:lnTo>
                      <a:pt x="585" y="0"/>
                    </a:lnTo>
                    <a:lnTo>
                      <a:pt x="585" y="222"/>
                    </a:lnTo>
                    <a:lnTo>
                      <a:pt x="445" y="362"/>
                    </a:lnTo>
                    <a:lnTo>
                      <a:pt x="445" y="140"/>
                    </a:lnTo>
                    <a:close/>
                    <a:moveTo>
                      <a:pt x="445" y="585"/>
                    </a:moveTo>
                    <a:lnTo>
                      <a:pt x="222" y="585"/>
                    </a:lnTo>
                    <a:lnTo>
                      <a:pt x="362" y="725"/>
                    </a:lnTo>
                    <a:lnTo>
                      <a:pt x="585" y="725"/>
                    </a:lnTo>
                    <a:lnTo>
                      <a:pt x="585" y="502"/>
                    </a:lnTo>
                    <a:lnTo>
                      <a:pt x="445" y="362"/>
                    </a:lnTo>
                    <a:lnTo>
                      <a:pt x="445" y="585"/>
                    </a:lnTo>
                    <a:close/>
                  </a:path>
                </a:pathLst>
              </a:custGeom>
              <a:solidFill>
                <a:srgbClr val="EF001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6" name="AutoShape 2"/>
          <p:cNvSpPr>
            <a:spLocks noChangeAspect="1" noChangeArrowheads="1" noTextEdit="1"/>
          </p:cNvSpPr>
          <p:nvPr userDrawn="1"/>
        </p:nvSpPr>
        <p:spPr bwMode="auto">
          <a:xfrm>
            <a:off x="474133" y="0"/>
            <a:ext cx="2175933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8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3" b="3943"/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83F79D-E400-410C-8B57-A46E0488F00E}" type="datetime1">
              <a:rPr lang="en-GB" smtClean="0">
                <a:solidFill>
                  <a:srgbClr val="FFFFFF"/>
                </a:solidFill>
              </a:rPr>
              <a:pPr/>
              <a:t>05/04/2016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Cloud DC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B87E62-7DB7-44AF-816E-5E8AF017B0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1434" y="979200"/>
            <a:ext cx="7009287" cy="1224000"/>
          </a:xfrm>
        </p:spPr>
        <p:txBody>
          <a:bodyPr vert="horz" lIns="0" tIns="36000" rIns="21600" bIns="0" rtlCol="0" anchor="t" anchorCtr="0">
            <a:noAutofit/>
          </a:bodyPr>
          <a:lstStyle>
            <a:lvl1pPr>
              <a:defRPr lang="en-GB" sz="2800" dirty="0"/>
            </a:lvl1pPr>
          </a:lstStyle>
          <a:p>
            <a:pPr lvl="0">
              <a:lnSpc>
                <a:spcPts val="3000"/>
              </a:lnSpc>
            </a:pPr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942800"/>
            <a:ext cx="12192000" cy="792000"/>
          </a:xfrm>
          <a:solidFill>
            <a:schemeClr val="bg1">
              <a:alpha val="70000"/>
            </a:schemeClr>
          </a:solidFill>
        </p:spPr>
        <p:txBody>
          <a:bodyPr wrap="square" lIns="324000" anchor="ctr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25" name="Freeform 4"/>
          <p:cNvSpPr>
            <a:spLocks noChangeAspect="1"/>
          </p:cNvSpPr>
          <p:nvPr/>
        </p:nvSpPr>
        <p:spPr bwMode="ltGray">
          <a:xfrm>
            <a:off x="10894776" y="650498"/>
            <a:ext cx="866011" cy="648000"/>
          </a:xfrm>
          <a:custGeom>
            <a:avLst/>
            <a:gdLst/>
            <a:ahLst/>
            <a:cxnLst>
              <a:cxn ang="0">
                <a:pos x="221" y="140"/>
              </a:cxn>
              <a:cxn ang="0">
                <a:pos x="0" y="140"/>
              </a:cxn>
              <a:cxn ang="0">
                <a:pos x="140" y="0"/>
              </a:cxn>
              <a:cxn ang="0">
                <a:pos x="361" y="0"/>
              </a:cxn>
              <a:cxn ang="0">
                <a:pos x="361" y="222"/>
              </a:cxn>
              <a:cxn ang="0">
                <a:pos x="221" y="362"/>
              </a:cxn>
              <a:cxn ang="0">
                <a:pos x="221" y="140"/>
              </a:cxn>
            </a:cxnLst>
            <a:rect l="0" t="0" r="r" b="b"/>
            <a:pathLst>
              <a:path w="361" h="362">
                <a:moveTo>
                  <a:pt x="221" y="140"/>
                </a:moveTo>
                <a:lnTo>
                  <a:pt x="0" y="140"/>
                </a:lnTo>
                <a:lnTo>
                  <a:pt x="140" y="0"/>
                </a:lnTo>
                <a:lnTo>
                  <a:pt x="361" y="0"/>
                </a:lnTo>
                <a:lnTo>
                  <a:pt x="361" y="222"/>
                </a:lnTo>
                <a:lnTo>
                  <a:pt x="221" y="362"/>
                </a:lnTo>
                <a:lnTo>
                  <a:pt x="221" y="140"/>
                </a:lnTo>
                <a:close/>
              </a:path>
            </a:pathLst>
          </a:custGeom>
          <a:solidFill>
            <a:srgbClr val="DF052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grpSp>
        <p:nvGrpSpPr>
          <p:cNvPr id="26" name="Gruppieren 25"/>
          <p:cNvGrpSpPr>
            <a:grpSpLocks noChangeAspect="1"/>
          </p:cNvGrpSpPr>
          <p:nvPr/>
        </p:nvGrpSpPr>
        <p:grpSpPr>
          <a:xfrm>
            <a:off x="431213" y="0"/>
            <a:ext cx="1653584" cy="774000"/>
            <a:chOff x="395288" y="0"/>
            <a:chExt cx="1234420" cy="770400"/>
          </a:xfrm>
        </p:grpSpPr>
        <p:sp>
          <p:nvSpPr>
            <p:cNvPr id="27" name="Rectangle 5"/>
            <p:cNvSpPr>
              <a:spLocks noChangeArrowheads="1"/>
            </p:cNvSpPr>
            <p:nvPr userDrawn="1"/>
          </p:nvSpPr>
          <p:spPr bwMode="gray">
            <a:xfrm>
              <a:off x="395288" y="0"/>
              <a:ext cx="1234420" cy="770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5400000" sx="102000" sy="102000" algn="t" rotWithShape="0">
                <a:schemeClr val="accent4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grpSp>
          <p:nvGrpSpPr>
            <p:cNvPr id="28" name="Gruppieren 27"/>
            <p:cNvGrpSpPr/>
            <p:nvPr userDrawn="1"/>
          </p:nvGrpSpPr>
          <p:grpSpPr>
            <a:xfrm>
              <a:off x="521146" y="325450"/>
              <a:ext cx="982705" cy="324178"/>
              <a:chOff x="521146" y="325450"/>
              <a:chExt cx="982705" cy="324178"/>
            </a:xfrm>
          </p:grpSpPr>
          <p:sp>
            <p:nvSpPr>
              <p:cNvPr id="29" name="Freeform 6"/>
              <p:cNvSpPr>
                <a:spLocks noEditPoints="1"/>
              </p:cNvSpPr>
              <p:nvPr userDrawn="1"/>
            </p:nvSpPr>
            <p:spPr bwMode="gray">
              <a:xfrm>
                <a:off x="734722" y="358503"/>
                <a:ext cx="769129" cy="143656"/>
              </a:xfrm>
              <a:custGeom>
                <a:avLst/>
                <a:gdLst/>
                <a:ahLst/>
                <a:cxnLst>
                  <a:cxn ang="0">
                    <a:pos x="83" y="495"/>
                  </a:cxn>
                  <a:cxn ang="0">
                    <a:pos x="0" y="0"/>
                  </a:cxn>
                  <a:cxn ang="0">
                    <a:pos x="188" y="235"/>
                  </a:cxn>
                  <a:cxn ang="0">
                    <a:pos x="251" y="0"/>
                  </a:cxn>
                  <a:cxn ang="0">
                    <a:pos x="273" y="495"/>
                  </a:cxn>
                  <a:cxn ang="0">
                    <a:pos x="188" y="235"/>
                  </a:cxn>
                  <a:cxn ang="0">
                    <a:pos x="2570" y="280"/>
                  </a:cxn>
                  <a:cxn ang="0">
                    <a:pos x="2407" y="420"/>
                  </a:cxn>
                  <a:cxn ang="0">
                    <a:pos x="2382" y="495"/>
                  </a:cxn>
                  <a:cxn ang="0">
                    <a:pos x="2653" y="58"/>
                  </a:cxn>
                  <a:cxn ang="0">
                    <a:pos x="2334" y="0"/>
                  </a:cxn>
                  <a:cxn ang="0">
                    <a:pos x="2570" y="75"/>
                  </a:cxn>
                  <a:cxn ang="0">
                    <a:pos x="2382" y="205"/>
                  </a:cxn>
                  <a:cxn ang="0">
                    <a:pos x="2324" y="437"/>
                  </a:cxn>
                  <a:cxn ang="0">
                    <a:pos x="2200" y="0"/>
                  </a:cxn>
                  <a:cxn ang="0">
                    <a:pos x="2258" y="220"/>
                  </a:cxn>
                  <a:cxn ang="0">
                    <a:pos x="2167" y="278"/>
                  </a:cxn>
                  <a:cxn ang="0">
                    <a:pos x="2196" y="495"/>
                  </a:cxn>
                  <a:cxn ang="0">
                    <a:pos x="2175" y="205"/>
                  </a:cxn>
                  <a:cxn ang="0">
                    <a:pos x="2008" y="75"/>
                  </a:cxn>
                  <a:cxn ang="0">
                    <a:pos x="1925" y="495"/>
                  </a:cxn>
                  <a:cxn ang="0">
                    <a:pos x="2200" y="0"/>
                  </a:cxn>
                  <a:cxn ang="0">
                    <a:pos x="1615" y="0"/>
                  </a:cxn>
                  <a:cxn ang="0">
                    <a:pos x="1855" y="75"/>
                  </a:cxn>
                  <a:cxn ang="0">
                    <a:pos x="1640" y="205"/>
                  </a:cxn>
                  <a:cxn ang="0">
                    <a:pos x="1848" y="280"/>
                  </a:cxn>
                  <a:cxn ang="0">
                    <a:pos x="1640" y="420"/>
                  </a:cxn>
                  <a:cxn ang="0">
                    <a:pos x="1855" y="495"/>
                  </a:cxn>
                  <a:cxn ang="0">
                    <a:pos x="1557" y="437"/>
                  </a:cxn>
                  <a:cxn ang="0">
                    <a:pos x="1200" y="58"/>
                  </a:cxn>
                  <a:cxn ang="0">
                    <a:pos x="1495" y="0"/>
                  </a:cxn>
                  <a:cxn ang="0">
                    <a:pos x="1283" y="75"/>
                  </a:cxn>
                  <a:cxn ang="0">
                    <a:pos x="1495" y="420"/>
                  </a:cxn>
                  <a:cxn ang="0">
                    <a:pos x="1258" y="495"/>
                  </a:cxn>
                  <a:cxn ang="0">
                    <a:pos x="1200" y="58"/>
                  </a:cxn>
                  <a:cxn ang="0">
                    <a:pos x="1045" y="420"/>
                  </a:cxn>
                  <a:cxn ang="0">
                    <a:pos x="869" y="75"/>
                  </a:cxn>
                  <a:cxn ang="0">
                    <a:pos x="786" y="58"/>
                  </a:cxn>
                  <a:cxn ang="0">
                    <a:pos x="1071" y="0"/>
                  </a:cxn>
                  <a:cxn ang="0">
                    <a:pos x="1128" y="437"/>
                  </a:cxn>
                  <a:cxn ang="0">
                    <a:pos x="843" y="495"/>
                  </a:cxn>
                  <a:cxn ang="0">
                    <a:pos x="786" y="58"/>
                  </a:cxn>
                  <a:cxn ang="0">
                    <a:pos x="391" y="0"/>
                  </a:cxn>
                  <a:cxn ang="0">
                    <a:pos x="473" y="211"/>
                  </a:cxn>
                  <a:cxn ang="0">
                    <a:pos x="631" y="0"/>
                  </a:cxn>
                  <a:cxn ang="0">
                    <a:pos x="714" y="437"/>
                  </a:cxn>
                  <a:cxn ang="0">
                    <a:pos x="411" y="495"/>
                  </a:cxn>
                  <a:cxn ang="0">
                    <a:pos x="631" y="420"/>
                  </a:cxn>
                  <a:cxn ang="0">
                    <a:pos x="448" y="287"/>
                  </a:cxn>
                </a:cxnLst>
                <a:rect l="0" t="0" r="r" b="b"/>
                <a:pathLst>
                  <a:path w="2653" h="495">
                    <a:moveTo>
                      <a:pt x="83" y="0"/>
                    </a:moveTo>
                    <a:lnTo>
                      <a:pt x="83" y="495"/>
                    </a:lnTo>
                    <a:lnTo>
                      <a:pt x="0" y="495"/>
                    </a:lnTo>
                    <a:lnTo>
                      <a:pt x="0" y="0"/>
                    </a:lnTo>
                    <a:lnTo>
                      <a:pt x="83" y="0"/>
                    </a:lnTo>
                    <a:close/>
                    <a:moveTo>
                      <a:pt x="188" y="235"/>
                    </a:moveTo>
                    <a:lnTo>
                      <a:pt x="347" y="0"/>
                    </a:lnTo>
                    <a:lnTo>
                      <a:pt x="251" y="0"/>
                    </a:lnTo>
                    <a:lnTo>
                      <a:pt x="89" y="235"/>
                    </a:lnTo>
                    <a:lnTo>
                      <a:pt x="273" y="495"/>
                    </a:lnTo>
                    <a:lnTo>
                      <a:pt x="376" y="495"/>
                    </a:lnTo>
                    <a:lnTo>
                      <a:pt x="188" y="235"/>
                    </a:lnTo>
                    <a:close/>
                    <a:moveTo>
                      <a:pt x="2407" y="280"/>
                    </a:moveTo>
                    <a:lnTo>
                      <a:pt x="2570" y="280"/>
                    </a:lnTo>
                    <a:lnTo>
                      <a:pt x="2570" y="420"/>
                    </a:lnTo>
                    <a:lnTo>
                      <a:pt x="2407" y="420"/>
                    </a:lnTo>
                    <a:lnTo>
                      <a:pt x="2407" y="280"/>
                    </a:lnTo>
                    <a:close/>
                    <a:moveTo>
                      <a:pt x="2382" y="495"/>
                    </a:moveTo>
                    <a:lnTo>
                      <a:pt x="2653" y="495"/>
                    </a:lnTo>
                    <a:lnTo>
                      <a:pt x="2653" y="58"/>
                    </a:lnTo>
                    <a:cubicBezTo>
                      <a:pt x="2653" y="26"/>
                      <a:pt x="2627" y="0"/>
                      <a:pt x="2595" y="0"/>
                    </a:cubicBezTo>
                    <a:lnTo>
                      <a:pt x="2334" y="0"/>
                    </a:lnTo>
                    <a:lnTo>
                      <a:pt x="2334" y="75"/>
                    </a:lnTo>
                    <a:lnTo>
                      <a:pt x="2570" y="75"/>
                    </a:lnTo>
                    <a:lnTo>
                      <a:pt x="2570" y="205"/>
                    </a:lnTo>
                    <a:lnTo>
                      <a:pt x="2382" y="205"/>
                    </a:lnTo>
                    <a:cubicBezTo>
                      <a:pt x="2350" y="205"/>
                      <a:pt x="2324" y="231"/>
                      <a:pt x="2324" y="263"/>
                    </a:cubicBezTo>
                    <a:lnTo>
                      <a:pt x="2324" y="437"/>
                    </a:lnTo>
                    <a:cubicBezTo>
                      <a:pt x="2324" y="469"/>
                      <a:pt x="2350" y="495"/>
                      <a:pt x="2382" y="495"/>
                    </a:cubicBezTo>
                    <a:close/>
                    <a:moveTo>
                      <a:pt x="2200" y="0"/>
                    </a:moveTo>
                    <a:cubicBezTo>
                      <a:pt x="2232" y="0"/>
                      <a:pt x="2258" y="26"/>
                      <a:pt x="2258" y="58"/>
                    </a:cubicBezTo>
                    <a:lnTo>
                      <a:pt x="2258" y="220"/>
                    </a:lnTo>
                    <a:cubicBezTo>
                      <a:pt x="2258" y="252"/>
                      <a:pt x="2232" y="278"/>
                      <a:pt x="2200" y="278"/>
                    </a:cubicBezTo>
                    <a:cubicBezTo>
                      <a:pt x="2200" y="278"/>
                      <a:pt x="2177" y="278"/>
                      <a:pt x="2167" y="278"/>
                    </a:cubicBezTo>
                    <a:lnTo>
                      <a:pt x="2287" y="495"/>
                    </a:lnTo>
                    <a:lnTo>
                      <a:pt x="2196" y="495"/>
                    </a:lnTo>
                    <a:lnTo>
                      <a:pt x="2036" y="205"/>
                    </a:lnTo>
                    <a:cubicBezTo>
                      <a:pt x="2036" y="205"/>
                      <a:pt x="2167" y="205"/>
                      <a:pt x="2175" y="205"/>
                    </a:cubicBezTo>
                    <a:lnTo>
                      <a:pt x="2175" y="75"/>
                    </a:lnTo>
                    <a:lnTo>
                      <a:pt x="2008" y="75"/>
                    </a:lnTo>
                    <a:lnTo>
                      <a:pt x="2008" y="495"/>
                    </a:lnTo>
                    <a:lnTo>
                      <a:pt x="1925" y="495"/>
                    </a:lnTo>
                    <a:lnTo>
                      <a:pt x="1925" y="0"/>
                    </a:lnTo>
                    <a:lnTo>
                      <a:pt x="2200" y="0"/>
                    </a:lnTo>
                    <a:close/>
                    <a:moveTo>
                      <a:pt x="1557" y="58"/>
                    </a:moveTo>
                    <a:cubicBezTo>
                      <a:pt x="1557" y="26"/>
                      <a:pt x="1583" y="0"/>
                      <a:pt x="1615" y="0"/>
                    </a:cubicBezTo>
                    <a:lnTo>
                      <a:pt x="1855" y="0"/>
                    </a:lnTo>
                    <a:lnTo>
                      <a:pt x="1855" y="75"/>
                    </a:lnTo>
                    <a:lnTo>
                      <a:pt x="1640" y="75"/>
                    </a:lnTo>
                    <a:lnTo>
                      <a:pt x="1640" y="205"/>
                    </a:lnTo>
                    <a:lnTo>
                      <a:pt x="1848" y="205"/>
                    </a:lnTo>
                    <a:lnTo>
                      <a:pt x="1848" y="280"/>
                    </a:lnTo>
                    <a:lnTo>
                      <a:pt x="1640" y="280"/>
                    </a:lnTo>
                    <a:lnTo>
                      <a:pt x="1640" y="420"/>
                    </a:lnTo>
                    <a:lnTo>
                      <a:pt x="1855" y="420"/>
                    </a:lnTo>
                    <a:lnTo>
                      <a:pt x="1855" y="495"/>
                    </a:lnTo>
                    <a:lnTo>
                      <a:pt x="1615" y="495"/>
                    </a:lnTo>
                    <a:cubicBezTo>
                      <a:pt x="1583" y="495"/>
                      <a:pt x="1557" y="469"/>
                      <a:pt x="1557" y="437"/>
                    </a:cubicBezTo>
                    <a:lnTo>
                      <a:pt x="1557" y="58"/>
                    </a:lnTo>
                    <a:close/>
                    <a:moveTo>
                      <a:pt x="1200" y="58"/>
                    </a:moveTo>
                    <a:cubicBezTo>
                      <a:pt x="1200" y="26"/>
                      <a:pt x="1226" y="0"/>
                      <a:pt x="1258" y="0"/>
                    </a:cubicBezTo>
                    <a:lnTo>
                      <a:pt x="1495" y="0"/>
                    </a:lnTo>
                    <a:lnTo>
                      <a:pt x="1495" y="75"/>
                    </a:lnTo>
                    <a:lnTo>
                      <a:pt x="1283" y="75"/>
                    </a:lnTo>
                    <a:lnTo>
                      <a:pt x="1283" y="420"/>
                    </a:lnTo>
                    <a:lnTo>
                      <a:pt x="1495" y="420"/>
                    </a:lnTo>
                    <a:lnTo>
                      <a:pt x="1495" y="495"/>
                    </a:lnTo>
                    <a:lnTo>
                      <a:pt x="1258" y="495"/>
                    </a:lnTo>
                    <a:cubicBezTo>
                      <a:pt x="1226" y="495"/>
                      <a:pt x="1200" y="469"/>
                      <a:pt x="1200" y="437"/>
                    </a:cubicBezTo>
                    <a:lnTo>
                      <a:pt x="1200" y="58"/>
                    </a:lnTo>
                    <a:close/>
                    <a:moveTo>
                      <a:pt x="869" y="420"/>
                    </a:moveTo>
                    <a:lnTo>
                      <a:pt x="1045" y="420"/>
                    </a:lnTo>
                    <a:lnTo>
                      <a:pt x="1045" y="75"/>
                    </a:lnTo>
                    <a:lnTo>
                      <a:pt x="869" y="75"/>
                    </a:lnTo>
                    <a:lnTo>
                      <a:pt x="869" y="420"/>
                    </a:lnTo>
                    <a:close/>
                    <a:moveTo>
                      <a:pt x="786" y="58"/>
                    </a:moveTo>
                    <a:cubicBezTo>
                      <a:pt x="786" y="26"/>
                      <a:pt x="812" y="0"/>
                      <a:pt x="843" y="0"/>
                    </a:cubicBezTo>
                    <a:lnTo>
                      <a:pt x="1071" y="0"/>
                    </a:lnTo>
                    <a:cubicBezTo>
                      <a:pt x="1102" y="0"/>
                      <a:pt x="1128" y="26"/>
                      <a:pt x="1128" y="58"/>
                    </a:cubicBezTo>
                    <a:lnTo>
                      <a:pt x="1128" y="437"/>
                    </a:lnTo>
                    <a:cubicBezTo>
                      <a:pt x="1128" y="469"/>
                      <a:pt x="1102" y="495"/>
                      <a:pt x="1070" y="495"/>
                    </a:cubicBezTo>
                    <a:lnTo>
                      <a:pt x="843" y="495"/>
                    </a:lnTo>
                    <a:cubicBezTo>
                      <a:pt x="812" y="495"/>
                      <a:pt x="786" y="469"/>
                      <a:pt x="786" y="437"/>
                    </a:cubicBezTo>
                    <a:lnTo>
                      <a:pt x="786" y="58"/>
                    </a:lnTo>
                    <a:close/>
                    <a:moveTo>
                      <a:pt x="391" y="229"/>
                    </a:moveTo>
                    <a:lnTo>
                      <a:pt x="391" y="0"/>
                    </a:lnTo>
                    <a:lnTo>
                      <a:pt x="473" y="0"/>
                    </a:lnTo>
                    <a:cubicBezTo>
                      <a:pt x="473" y="0"/>
                      <a:pt x="473" y="203"/>
                      <a:pt x="473" y="211"/>
                    </a:cubicBezTo>
                    <a:lnTo>
                      <a:pt x="631" y="211"/>
                    </a:lnTo>
                    <a:lnTo>
                      <a:pt x="631" y="0"/>
                    </a:lnTo>
                    <a:lnTo>
                      <a:pt x="714" y="0"/>
                    </a:lnTo>
                    <a:lnTo>
                      <a:pt x="714" y="437"/>
                    </a:lnTo>
                    <a:cubicBezTo>
                      <a:pt x="714" y="469"/>
                      <a:pt x="688" y="495"/>
                      <a:pt x="656" y="495"/>
                    </a:cubicBezTo>
                    <a:lnTo>
                      <a:pt x="411" y="495"/>
                    </a:lnTo>
                    <a:lnTo>
                      <a:pt x="411" y="420"/>
                    </a:lnTo>
                    <a:cubicBezTo>
                      <a:pt x="411" y="420"/>
                      <a:pt x="622" y="420"/>
                      <a:pt x="631" y="420"/>
                    </a:cubicBezTo>
                    <a:lnTo>
                      <a:pt x="631" y="287"/>
                    </a:lnTo>
                    <a:cubicBezTo>
                      <a:pt x="622" y="287"/>
                      <a:pt x="448" y="287"/>
                      <a:pt x="448" y="287"/>
                    </a:cubicBezTo>
                    <a:cubicBezTo>
                      <a:pt x="417" y="287"/>
                      <a:pt x="391" y="261"/>
                      <a:pt x="39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7"/>
              <p:cNvSpPr>
                <a:spLocks noEditPoints="1"/>
              </p:cNvSpPr>
              <p:nvPr userDrawn="1"/>
            </p:nvSpPr>
            <p:spPr bwMode="gray">
              <a:xfrm>
                <a:off x="585981" y="574622"/>
                <a:ext cx="854305" cy="75006"/>
              </a:xfrm>
              <a:custGeom>
                <a:avLst/>
                <a:gdLst/>
                <a:ahLst/>
                <a:cxnLst>
                  <a:cxn ang="0">
                    <a:pos x="35" y="38"/>
                  </a:cxn>
                  <a:cxn ang="0">
                    <a:pos x="4" y="12"/>
                  </a:cxn>
                  <a:cxn ang="0">
                    <a:pos x="202" y="128"/>
                  </a:cxn>
                  <a:cxn ang="0">
                    <a:pos x="1648" y="212"/>
                  </a:cxn>
                  <a:cxn ang="0">
                    <a:pos x="1679" y="126"/>
                  </a:cxn>
                  <a:cxn ang="0">
                    <a:pos x="1775" y="46"/>
                  </a:cxn>
                  <a:cxn ang="0">
                    <a:pos x="1701" y="99"/>
                  </a:cxn>
                  <a:cxn ang="0">
                    <a:pos x="2199" y="251"/>
                  </a:cxn>
                  <a:cxn ang="0">
                    <a:pos x="2076" y="77"/>
                  </a:cxn>
                  <a:cxn ang="0">
                    <a:pos x="2121" y="220"/>
                  </a:cxn>
                  <a:cxn ang="0">
                    <a:pos x="2195" y="72"/>
                  </a:cxn>
                  <a:cxn ang="0">
                    <a:pos x="732" y="251"/>
                  </a:cxn>
                  <a:cxn ang="0">
                    <a:pos x="590" y="198"/>
                  </a:cxn>
                  <a:cxn ang="0">
                    <a:pos x="624" y="187"/>
                  </a:cxn>
                  <a:cxn ang="0">
                    <a:pos x="704" y="77"/>
                  </a:cxn>
                  <a:cxn ang="0">
                    <a:pos x="732" y="251"/>
                  </a:cxn>
                  <a:cxn ang="0">
                    <a:pos x="2835" y="215"/>
                  </a:cxn>
                  <a:cxn ang="0">
                    <a:pos x="2834" y="120"/>
                  </a:cxn>
                  <a:cxn ang="0">
                    <a:pos x="2934" y="107"/>
                  </a:cxn>
                  <a:cxn ang="0">
                    <a:pos x="2881" y="253"/>
                  </a:cxn>
                  <a:cxn ang="0">
                    <a:pos x="2015" y="0"/>
                  </a:cxn>
                  <a:cxn ang="0">
                    <a:pos x="1169" y="140"/>
                  </a:cxn>
                  <a:cxn ang="0">
                    <a:pos x="1203" y="159"/>
                  </a:cxn>
                  <a:cxn ang="0">
                    <a:pos x="1184" y="242"/>
                  </a:cxn>
                  <a:cxn ang="0">
                    <a:pos x="1078" y="167"/>
                  </a:cxn>
                  <a:cxn ang="0">
                    <a:pos x="991" y="251"/>
                  </a:cxn>
                  <a:cxn ang="0">
                    <a:pos x="909" y="118"/>
                  </a:cxn>
                  <a:cxn ang="0">
                    <a:pos x="876" y="132"/>
                  </a:cxn>
                  <a:cxn ang="0">
                    <a:pos x="794" y="251"/>
                  </a:cxn>
                  <a:cxn ang="0">
                    <a:pos x="790" y="72"/>
                  </a:cxn>
                  <a:cxn ang="0">
                    <a:pos x="894" y="86"/>
                  </a:cxn>
                  <a:cxn ang="0">
                    <a:pos x="1014" y="251"/>
                  </a:cxn>
                  <a:cxn ang="0">
                    <a:pos x="2412" y="41"/>
                  </a:cxn>
                  <a:cxn ang="0">
                    <a:pos x="2401" y="72"/>
                  </a:cxn>
                  <a:cxn ang="0">
                    <a:pos x="556" y="243"/>
                  </a:cxn>
                  <a:cxn ang="0">
                    <a:pos x="561" y="101"/>
                  </a:cxn>
                  <a:cxn ang="0">
                    <a:pos x="509" y="228"/>
                  </a:cxn>
                  <a:cxn ang="0">
                    <a:pos x="1508" y="246"/>
                  </a:cxn>
                  <a:cxn ang="0">
                    <a:pos x="1402" y="72"/>
                  </a:cxn>
                  <a:cxn ang="0">
                    <a:pos x="1455" y="29"/>
                  </a:cxn>
                  <a:cxn ang="0">
                    <a:pos x="1507" y="97"/>
                  </a:cxn>
                  <a:cxn ang="0">
                    <a:pos x="1512" y="227"/>
                  </a:cxn>
                  <a:cxn ang="0">
                    <a:pos x="2273" y="208"/>
                  </a:cxn>
                  <a:cxn ang="0">
                    <a:pos x="2273" y="29"/>
                  </a:cxn>
                  <a:cxn ang="0">
                    <a:pos x="2358" y="72"/>
                  </a:cxn>
                  <a:cxn ang="0">
                    <a:pos x="2306" y="200"/>
                  </a:cxn>
                  <a:cxn ang="0">
                    <a:pos x="2359" y="246"/>
                  </a:cxn>
                  <a:cxn ang="0">
                    <a:pos x="1944" y="162"/>
                  </a:cxn>
                  <a:cxn ang="0">
                    <a:pos x="1979" y="162"/>
                  </a:cxn>
                  <a:cxn ang="0">
                    <a:pos x="2595" y="162"/>
                  </a:cxn>
                  <a:cxn ang="0">
                    <a:pos x="2630" y="162"/>
                  </a:cxn>
                  <a:cxn ang="0">
                    <a:pos x="359" y="162"/>
                  </a:cxn>
                  <a:cxn ang="0">
                    <a:pos x="394" y="162"/>
                  </a:cxn>
                  <a:cxn ang="0">
                    <a:pos x="2728" y="94"/>
                  </a:cxn>
                  <a:cxn ang="0">
                    <a:pos x="2661" y="251"/>
                  </a:cxn>
                  <a:cxn ang="0">
                    <a:pos x="2686" y="80"/>
                  </a:cxn>
                  <a:cxn ang="0">
                    <a:pos x="2803" y="245"/>
                  </a:cxn>
                  <a:cxn ang="0">
                    <a:pos x="1341" y="135"/>
                  </a:cxn>
                  <a:cxn ang="0">
                    <a:pos x="1255" y="251"/>
                  </a:cxn>
                  <a:cxn ang="0">
                    <a:pos x="1250" y="72"/>
                  </a:cxn>
                  <a:cxn ang="0">
                    <a:pos x="1374" y="130"/>
                  </a:cxn>
                </a:cxnLst>
                <a:rect l="0" t="0" r="r" b="b"/>
                <a:pathLst>
                  <a:path w="2942" h="257">
                    <a:moveTo>
                      <a:pt x="166" y="129"/>
                    </a:moveTo>
                    <a:cubicBezTo>
                      <a:pt x="166" y="154"/>
                      <a:pt x="158" y="179"/>
                      <a:pt x="141" y="198"/>
                    </a:cubicBezTo>
                    <a:cubicBezTo>
                      <a:pt x="123" y="219"/>
                      <a:pt x="102" y="225"/>
                      <a:pt x="75" y="225"/>
                    </a:cubicBezTo>
                    <a:lnTo>
                      <a:pt x="35" y="225"/>
                    </a:lnTo>
                    <a:lnTo>
                      <a:pt x="35" y="38"/>
                    </a:lnTo>
                    <a:lnTo>
                      <a:pt x="79" y="38"/>
                    </a:lnTo>
                    <a:cubicBezTo>
                      <a:pt x="135" y="38"/>
                      <a:pt x="166" y="75"/>
                      <a:pt x="166" y="129"/>
                    </a:cubicBezTo>
                    <a:close/>
                    <a:moveTo>
                      <a:pt x="202" y="128"/>
                    </a:moveTo>
                    <a:cubicBezTo>
                      <a:pt x="202" y="63"/>
                      <a:pt x="162" y="12"/>
                      <a:pt x="94" y="12"/>
                    </a:cubicBezTo>
                    <a:lnTo>
                      <a:pt x="4" y="12"/>
                    </a:lnTo>
                    <a:cubicBezTo>
                      <a:pt x="2" y="12"/>
                      <a:pt x="0" y="14"/>
                      <a:pt x="0" y="16"/>
                    </a:cubicBezTo>
                    <a:lnTo>
                      <a:pt x="0" y="247"/>
                    </a:lnTo>
                    <a:cubicBezTo>
                      <a:pt x="0" y="249"/>
                      <a:pt x="2" y="251"/>
                      <a:pt x="4" y="251"/>
                    </a:cubicBezTo>
                    <a:lnTo>
                      <a:pt x="85" y="251"/>
                    </a:lnTo>
                    <a:cubicBezTo>
                      <a:pt x="158" y="251"/>
                      <a:pt x="202" y="200"/>
                      <a:pt x="202" y="128"/>
                    </a:cubicBezTo>
                    <a:close/>
                    <a:moveTo>
                      <a:pt x="1703" y="253"/>
                    </a:moveTo>
                    <a:cubicBezTo>
                      <a:pt x="1688" y="253"/>
                      <a:pt x="1665" y="251"/>
                      <a:pt x="1651" y="245"/>
                    </a:cubicBezTo>
                    <a:cubicBezTo>
                      <a:pt x="1647" y="243"/>
                      <a:pt x="1644" y="242"/>
                      <a:pt x="1644" y="237"/>
                    </a:cubicBezTo>
                    <a:lnTo>
                      <a:pt x="1644" y="216"/>
                    </a:lnTo>
                    <a:cubicBezTo>
                      <a:pt x="1644" y="213"/>
                      <a:pt x="1645" y="212"/>
                      <a:pt x="1648" y="212"/>
                    </a:cubicBezTo>
                    <a:cubicBezTo>
                      <a:pt x="1650" y="212"/>
                      <a:pt x="1651" y="213"/>
                      <a:pt x="1653" y="214"/>
                    </a:cubicBezTo>
                    <a:cubicBezTo>
                      <a:pt x="1667" y="223"/>
                      <a:pt x="1685" y="228"/>
                      <a:pt x="1701" y="228"/>
                    </a:cubicBezTo>
                    <a:cubicBezTo>
                      <a:pt x="1724" y="228"/>
                      <a:pt x="1744" y="216"/>
                      <a:pt x="1744" y="192"/>
                    </a:cubicBezTo>
                    <a:cubicBezTo>
                      <a:pt x="1744" y="173"/>
                      <a:pt x="1736" y="166"/>
                      <a:pt x="1722" y="156"/>
                    </a:cubicBezTo>
                    <a:lnTo>
                      <a:pt x="1679" y="126"/>
                    </a:lnTo>
                    <a:cubicBezTo>
                      <a:pt x="1659" y="112"/>
                      <a:pt x="1647" y="97"/>
                      <a:pt x="1647" y="72"/>
                    </a:cubicBezTo>
                    <a:cubicBezTo>
                      <a:pt x="1647" y="28"/>
                      <a:pt x="1680" y="9"/>
                      <a:pt x="1720" y="9"/>
                    </a:cubicBezTo>
                    <a:cubicBezTo>
                      <a:pt x="1735" y="9"/>
                      <a:pt x="1757" y="12"/>
                      <a:pt x="1771" y="19"/>
                    </a:cubicBezTo>
                    <a:cubicBezTo>
                      <a:pt x="1775" y="21"/>
                      <a:pt x="1775" y="21"/>
                      <a:pt x="1775" y="26"/>
                    </a:cubicBezTo>
                    <a:lnTo>
                      <a:pt x="1775" y="46"/>
                    </a:lnTo>
                    <a:cubicBezTo>
                      <a:pt x="1775" y="49"/>
                      <a:pt x="1775" y="52"/>
                      <a:pt x="1772" y="52"/>
                    </a:cubicBezTo>
                    <a:cubicBezTo>
                      <a:pt x="1770" y="52"/>
                      <a:pt x="1768" y="50"/>
                      <a:pt x="1766" y="49"/>
                    </a:cubicBezTo>
                    <a:cubicBezTo>
                      <a:pt x="1753" y="39"/>
                      <a:pt x="1738" y="35"/>
                      <a:pt x="1722" y="35"/>
                    </a:cubicBezTo>
                    <a:cubicBezTo>
                      <a:pt x="1701" y="35"/>
                      <a:pt x="1682" y="45"/>
                      <a:pt x="1682" y="68"/>
                    </a:cubicBezTo>
                    <a:cubicBezTo>
                      <a:pt x="1682" y="83"/>
                      <a:pt x="1690" y="91"/>
                      <a:pt x="1701" y="99"/>
                    </a:cubicBezTo>
                    <a:lnTo>
                      <a:pt x="1745" y="128"/>
                    </a:lnTo>
                    <a:cubicBezTo>
                      <a:pt x="1767" y="143"/>
                      <a:pt x="1782" y="159"/>
                      <a:pt x="1782" y="187"/>
                    </a:cubicBezTo>
                    <a:cubicBezTo>
                      <a:pt x="1782" y="232"/>
                      <a:pt x="1745" y="253"/>
                      <a:pt x="1703" y="253"/>
                    </a:cubicBezTo>
                    <a:close/>
                    <a:moveTo>
                      <a:pt x="2218" y="251"/>
                    </a:moveTo>
                    <a:lnTo>
                      <a:pt x="2199" y="251"/>
                    </a:lnTo>
                    <a:cubicBezTo>
                      <a:pt x="2194" y="251"/>
                      <a:pt x="2194" y="246"/>
                      <a:pt x="2194" y="242"/>
                    </a:cubicBezTo>
                    <a:cubicBezTo>
                      <a:pt x="2186" y="242"/>
                      <a:pt x="2180" y="245"/>
                      <a:pt x="2173" y="248"/>
                    </a:cubicBezTo>
                    <a:cubicBezTo>
                      <a:pt x="2161" y="252"/>
                      <a:pt x="2151" y="253"/>
                      <a:pt x="2138" y="253"/>
                    </a:cubicBezTo>
                    <a:cubicBezTo>
                      <a:pt x="2103" y="253"/>
                      <a:pt x="2076" y="235"/>
                      <a:pt x="2076" y="198"/>
                    </a:cubicBezTo>
                    <a:lnTo>
                      <a:pt x="2076" y="77"/>
                    </a:lnTo>
                    <a:cubicBezTo>
                      <a:pt x="2076" y="74"/>
                      <a:pt x="2079" y="72"/>
                      <a:pt x="2082" y="72"/>
                    </a:cubicBezTo>
                    <a:lnTo>
                      <a:pt x="2105" y="72"/>
                    </a:lnTo>
                    <a:cubicBezTo>
                      <a:pt x="2107" y="72"/>
                      <a:pt x="2110" y="74"/>
                      <a:pt x="2110" y="77"/>
                    </a:cubicBezTo>
                    <a:lnTo>
                      <a:pt x="2110" y="187"/>
                    </a:lnTo>
                    <a:cubicBezTo>
                      <a:pt x="2110" y="199"/>
                      <a:pt x="2111" y="213"/>
                      <a:pt x="2121" y="220"/>
                    </a:cubicBezTo>
                    <a:cubicBezTo>
                      <a:pt x="2130" y="226"/>
                      <a:pt x="2140" y="228"/>
                      <a:pt x="2151" y="228"/>
                    </a:cubicBezTo>
                    <a:cubicBezTo>
                      <a:pt x="2158" y="228"/>
                      <a:pt x="2166" y="227"/>
                      <a:pt x="2173" y="225"/>
                    </a:cubicBezTo>
                    <a:cubicBezTo>
                      <a:pt x="2183" y="222"/>
                      <a:pt x="2190" y="219"/>
                      <a:pt x="2190" y="208"/>
                    </a:cubicBezTo>
                    <a:lnTo>
                      <a:pt x="2190" y="77"/>
                    </a:lnTo>
                    <a:cubicBezTo>
                      <a:pt x="2190" y="74"/>
                      <a:pt x="2193" y="72"/>
                      <a:pt x="2195" y="72"/>
                    </a:cubicBezTo>
                    <a:lnTo>
                      <a:pt x="2218" y="72"/>
                    </a:lnTo>
                    <a:cubicBezTo>
                      <a:pt x="2221" y="72"/>
                      <a:pt x="2224" y="74"/>
                      <a:pt x="2224" y="77"/>
                    </a:cubicBezTo>
                    <a:lnTo>
                      <a:pt x="2224" y="245"/>
                    </a:lnTo>
                    <a:cubicBezTo>
                      <a:pt x="2224" y="248"/>
                      <a:pt x="2221" y="251"/>
                      <a:pt x="2218" y="251"/>
                    </a:cubicBezTo>
                    <a:close/>
                    <a:moveTo>
                      <a:pt x="732" y="251"/>
                    </a:moveTo>
                    <a:lnTo>
                      <a:pt x="713" y="251"/>
                    </a:lnTo>
                    <a:cubicBezTo>
                      <a:pt x="707" y="251"/>
                      <a:pt x="707" y="246"/>
                      <a:pt x="707" y="242"/>
                    </a:cubicBezTo>
                    <a:cubicBezTo>
                      <a:pt x="699" y="242"/>
                      <a:pt x="694" y="245"/>
                      <a:pt x="686" y="248"/>
                    </a:cubicBezTo>
                    <a:cubicBezTo>
                      <a:pt x="674" y="252"/>
                      <a:pt x="664" y="253"/>
                      <a:pt x="652" y="253"/>
                    </a:cubicBezTo>
                    <a:cubicBezTo>
                      <a:pt x="617" y="253"/>
                      <a:pt x="590" y="235"/>
                      <a:pt x="590" y="198"/>
                    </a:cubicBezTo>
                    <a:lnTo>
                      <a:pt x="590" y="77"/>
                    </a:lnTo>
                    <a:cubicBezTo>
                      <a:pt x="590" y="74"/>
                      <a:pt x="593" y="72"/>
                      <a:pt x="595" y="72"/>
                    </a:cubicBezTo>
                    <a:lnTo>
                      <a:pt x="618" y="72"/>
                    </a:lnTo>
                    <a:cubicBezTo>
                      <a:pt x="621" y="72"/>
                      <a:pt x="624" y="74"/>
                      <a:pt x="624" y="77"/>
                    </a:cubicBezTo>
                    <a:lnTo>
                      <a:pt x="624" y="187"/>
                    </a:lnTo>
                    <a:cubicBezTo>
                      <a:pt x="624" y="199"/>
                      <a:pt x="625" y="213"/>
                      <a:pt x="635" y="220"/>
                    </a:cubicBezTo>
                    <a:cubicBezTo>
                      <a:pt x="643" y="226"/>
                      <a:pt x="654" y="228"/>
                      <a:pt x="664" y="228"/>
                    </a:cubicBezTo>
                    <a:cubicBezTo>
                      <a:pt x="672" y="228"/>
                      <a:pt x="680" y="227"/>
                      <a:pt x="687" y="225"/>
                    </a:cubicBezTo>
                    <a:cubicBezTo>
                      <a:pt x="697" y="222"/>
                      <a:pt x="704" y="219"/>
                      <a:pt x="704" y="208"/>
                    </a:cubicBezTo>
                    <a:lnTo>
                      <a:pt x="704" y="77"/>
                    </a:lnTo>
                    <a:cubicBezTo>
                      <a:pt x="704" y="74"/>
                      <a:pt x="706" y="72"/>
                      <a:pt x="709" y="72"/>
                    </a:cubicBezTo>
                    <a:lnTo>
                      <a:pt x="732" y="72"/>
                    </a:lnTo>
                    <a:cubicBezTo>
                      <a:pt x="735" y="72"/>
                      <a:pt x="737" y="74"/>
                      <a:pt x="737" y="77"/>
                    </a:cubicBezTo>
                    <a:lnTo>
                      <a:pt x="737" y="245"/>
                    </a:lnTo>
                    <a:cubicBezTo>
                      <a:pt x="737" y="248"/>
                      <a:pt x="735" y="251"/>
                      <a:pt x="732" y="251"/>
                    </a:cubicBezTo>
                    <a:close/>
                    <a:moveTo>
                      <a:pt x="2881" y="253"/>
                    </a:moveTo>
                    <a:cubicBezTo>
                      <a:pt x="2866" y="253"/>
                      <a:pt x="2852" y="251"/>
                      <a:pt x="2839" y="246"/>
                    </a:cubicBezTo>
                    <a:cubicBezTo>
                      <a:pt x="2833" y="243"/>
                      <a:pt x="2830" y="243"/>
                      <a:pt x="2830" y="236"/>
                    </a:cubicBezTo>
                    <a:lnTo>
                      <a:pt x="2830" y="221"/>
                    </a:lnTo>
                    <a:cubicBezTo>
                      <a:pt x="2830" y="218"/>
                      <a:pt x="2831" y="215"/>
                      <a:pt x="2835" y="215"/>
                    </a:cubicBezTo>
                    <a:cubicBezTo>
                      <a:pt x="2837" y="215"/>
                      <a:pt x="2838" y="216"/>
                      <a:pt x="2840" y="217"/>
                    </a:cubicBezTo>
                    <a:cubicBezTo>
                      <a:pt x="2852" y="224"/>
                      <a:pt x="2864" y="228"/>
                      <a:pt x="2879" y="228"/>
                    </a:cubicBezTo>
                    <a:cubicBezTo>
                      <a:pt x="2894" y="228"/>
                      <a:pt x="2909" y="223"/>
                      <a:pt x="2909" y="206"/>
                    </a:cubicBezTo>
                    <a:cubicBezTo>
                      <a:pt x="2909" y="189"/>
                      <a:pt x="2894" y="183"/>
                      <a:pt x="2882" y="177"/>
                    </a:cubicBezTo>
                    <a:cubicBezTo>
                      <a:pt x="2857" y="163"/>
                      <a:pt x="2834" y="153"/>
                      <a:pt x="2834" y="120"/>
                    </a:cubicBezTo>
                    <a:cubicBezTo>
                      <a:pt x="2834" y="85"/>
                      <a:pt x="2860" y="69"/>
                      <a:pt x="2893" y="69"/>
                    </a:cubicBezTo>
                    <a:cubicBezTo>
                      <a:pt x="2906" y="69"/>
                      <a:pt x="2918" y="71"/>
                      <a:pt x="2930" y="77"/>
                    </a:cubicBezTo>
                    <a:cubicBezTo>
                      <a:pt x="2935" y="79"/>
                      <a:pt x="2938" y="79"/>
                      <a:pt x="2938" y="86"/>
                    </a:cubicBezTo>
                    <a:lnTo>
                      <a:pt x="2938" y="102"/>
                    </a:lnTo>
                    <a:cubicBezTo>
                      <a:pt x="2938" y="104"/>
                      <a:pt x="2937" y="107"/>
                      <a:pt x="2934" y="107"/>
                    </a:cubicBezTo>
                    <a:cubicBezTo>
                      <a:pt x="2932" y="107"/>
                      <a:pt x="2930" y="106"/>
                      <a:pt x="2928" y="105"/>
                    </a:cubicBezTo>
                    <a:cubicBezTo>
                      <a:pt x="2916" y="98"/>
                      <a:pt x="2907" y="94"/>
                      <a:pt x="2892" y="94"/>
                    </a:cubicBezTo>
                    <a:cubicBezTo>
                      <a:pt x="2878" y="94"/>
                      <a:pt x="2867" y="99"/>
                      <a:pt x="2867" y="114"/>
                    </a:cubicBezTo>
                    <a:cubicBezTo>
                      <a:pt x="2867" y="148"/>
                      <a:pt x="2942" y="144"/>
                      <a:pt x="2942" y="201"/>
                    </a:cubicBezTo>
                    <a:cubicBezTo>
                      <a:pt x="2942" y="237"/>
                      <a:pt x="2913" y="253"/>
                      <a:pt x="2881" y="253"/>
                    </a:cubicBezTo>
                    <a:close/>
                    <a:moveTo>
                      <a:pt x="2038" y="251"/>
                    </a:moveTo>
                    <a:lnTo>
                      <a:pt x="2015" y="251"/>
                    </a:lnTo>
                    <a:cubicBezTo>
                      <a:pt x="2012" y="251"/>
                      <a:pt x="2010" y="248"/>
                      <a:pt x="2010" y="245"/>
                    </a:cubicBezTo>
                    <a:lnTo>
                      <a:pt x="2010" y="6"/>
                    </a:lnTo>
                    <a:cubicBezTo>
                      <a:pt x="2010" y="3"/>
                      <a:pt x="2012" y="0"/>
                      <a:pt x="2015" y="0"/>
                    </a:cubicBezTo>
                    <a:lnTo>
                      <a:pt x="2038" y="0"/>
                    </a:lnTo>
                    <a:cubicBezTo>
                      <a:pt x="2041" y="0"/>
                      <a:pt x="2043" y="3"/>
                      <a:pt x="2043" y="6"/>
                    </a:cubicBezTo>
                    <a:lnTo>
                      <a:pt x="2043" y="245"/>
                    </a:lnTo>
                    <a:cubicBezTo>
                      <a:pt x="2043" y="248"/>
                      <a:pt x="2041" y="251"/>
                      <a:pt x="2038" y="251"/>
                    </a:cubicBezTo>
                    <a:close/>
                    <a:moveTo>
                      <a:pt x="1169" y="140"/>
                    </a:moveTo>
                    <a:lnTo>
                      <a:pt x="1078" y="140"/>
                    </a:lnTo>
                    <a:cubicBezTo>
                      <a:pt x="1079" y="113"/>
                      <a:pt x="1097" y="93"/>
                      <a:pt x="1124" y="93"/>
                    </a:cubicBezTo>
                    <a:cubicBezTo>
                      <a:pt x="1150" y="93"/>
                      <a:pt x="1169" y="110"/>
                      <a:pt x="1169" y="136"/>
                    </a:cubicBezTo>
                    <a:lnTo>
                      <a:pt x="1169" y="140"/>
                    </a:lnTo>
                    <a:close/>
                    <a:moveTo>
                      <a:pt x="1203" y="159"/>
                    </a:moveTo>
                    <a:lnTo>
                      <a:pt x="1203" y="150"/>
                    </a:lnTo>
                    <a:cubicBezTo>
                      <a:pt x="1203" y="103"/>
                      <a:pt x="1174" y="69"/>
                      <a:pt x="1126" y="69"/>
                    </a:cubicBezTo>
                    <a:cubicBezTo>
                      <a:pt x="1070" y="69"/>
                      <a:pt x="1045" y="112"/>
                      <a:pt x="1045" y="163"/>
                    </a:cubicBezTo>
                    <a:cubicBezTo>
                      <a:pt x="1045" y="216"/>
                      <a:pt x="1076" y="253"/>
                      <a:pt x="1131" y="253"/>
                    </a:cubicBezTo>
                    <a:cubicBezTo>
                      <a:pt x="1147" y="253"/>
                      <a:pt x="1169" y="249"/>
                      <a:pt x="1184" y="242"/>
                    </a:cubicBezTo>
                    <a:cubicBezTo>
                      <a:pt x="1190" y="239"/>
                      <a:pt x="1192" y="239"/>
                      <a:pt x="1192" y="232"/>
                    </a:cubicBezTo>
                    <a:cubicBezTo>
                      <a:pt x="1192" y="227"/>
                      <a:pt x="1195" y="212"/>
                      <a:pt x="1187" y="212"/>
                    </a:cubicBezTo>
                    <a:cubicBezTo>
                      <a:pt x="1184" y="212"/>
                      <a:pt x="1182" y="214"/>
                      <a:pt x="1180" y="215"/>
                    </a:cubicBezTo>
                    <a:cubicBezTo>
                      <a:pt x="1167" y="221"/>
                      <a:pt x="1151" y="228"/>
                      <a:pt x="1136" y="228"/>
                    </a:cubicBezTo>
                    <a:cubicBezTo>
                      <a:pt x="1100" y="228"/>
                      <a:pt x="1078" y="202"/>
                      <a:pt x="1078" y="167"/>
                    </a:cubicBezTo>
                    <a:lnTo>
                      <a:pt x="1078" y="165"/>
                    </a:lnTo>
                    <a:lnTo>
                      <a:pt x="1197" y="165"/>
                    </a:lnTo>
                    <a:cubicBezTo>
                      <a:pt x="1200" y="165"/>
                      <a:pt x="1203" y="162"/>
                      <a:pt x="1203" y="159"/>
                    </a:cubicBezTo>
                    <a:close/>
                    <a:moveTo>
                      <a:pt x="1014" y="251"/>
                    </a:moveTo>
                    <a:lnTo>
                      <a:pt x="991" y="251"/>
                    </a:lnTo>
                    <a:cubicBezTo>
                      <a:pt x="988" y="251"/>
                      <a:pt x="986" y="248"/>
                      <a:pt x="986" y="245"/>
                    </a:cubicBezTo>
                    <a:lnTo>
                      <a:pt x="986" y="131"/>
                    </a:lnTo>
                    <a:cubicBezTo>
                      <a:pt x="986" y="106"/>
                      <a:pt x="973" y="94"/>
                      <a:pt x="948" y="94"/>
                    </a:cubicBezTo>
                    <a:cubicBezTo>
                      <a:pt x="940" y="94"/>
                      <a:pt x="932" y="95"/>
                      <a:pt x="924" y="97"/>
                    </a:cubicBezTo>
                    <a:cubicBezTo>
                      <a:pt x="913" y="101"/>
                      <a:pt x="909" y="107"/>
                      <a:pt x="909" y="118"/>
                    </a:cubicBezTo>
                    <a:lnTo>
                      <a:pt x="909" y="245"/>
                    </a:lnTo>
                    <a:cubicBezTo>
                      <a:pt x="909" y="248"/>
                      <a:pt x="907" y="251"/>
                      <a:pt x="904" y="251"/>
                    </a:cubicBezTo>
                    <a:lnTo>
                      <a:pt x="881" y="251"/>
                    </a:lnTo>
                    <a:cubicBezTo>
                      <a:pt x="878" y="251"/>
                      <a:pt x="876" y="248"/>
                      <a:pt x="876" y="245"/>
                    </a:cubicBezTo>
                    <a:lnTo>
                      <a:pt x="876" y="132"/>
                    </a:lnTo>
                    <a:cubicBezTo>
                      <a:pt x="876" y="106"/>
                      <a:pt x="862" y="94"/>
                      <a:pt x="837" y="94"/>
                    </a:cubicBezTo>
                    <a:cubicBezTo>
                      <a:pt x="829" y="94"/>
                      <a:pt x="821" y="95"/>
                      <a:pt x="813" y="98"/>
                    </a:cubicBezTo>
                    <a:cubicBezTo>
                      <a:pt x="803" y="102"/>
                      <a:pt x="799" y="107"/>
                      <a:pt x="799" y="118"/>
                    </a:cubicBezTo>
                    <a:lnTo>
                      <a:pt x="799" y="245"/>
                    </a:lnTo>
                    <a:cubicBezTo>
                      <a:pt x="799" y="248"/>
                      <a:pt x="796" y="251"/>
                      <a:pt x="794" y="251"/>
                    </a:cubicBezTo>
                    <a:lnTo>
                      <a:pt x="771" y="251"/>
                    </a:lnTo>
                    <a:cubicBezTo>
                      <a:pt x="768" y="251"/>
                      <a:pt x="766" y="248"/>
                      <a:pt x="766" y="245"/>
                    </a:cubicBezTo>
                    <a:lnTo>
                      <a:pt x="766" y="77"/>
                    </a:lnTo>
                    <a:cubicBezTo>
                      <a:pt x="766" y="74"/>
                      <a:pt x="768" y="72"/>
                      <a:pt x="771" y="72"/>
                    </a:cubicBezTo>
                    <a:lnTo>
                      <a:pt x="790" y="72"/>
                    </a:lnTo>
                    <a:cubicBezTo>
                      <a:pt x="796" y="72"/>
                      <a:pt x="795" y="76"/>
                      <a:pt x="795" y="80"/>
                    </a:cubicBezTo>
                    <a:lnTo>
                      <a:pt x="796" y="80"/>
                    </a:lnTo>
                    <a:cubicBezTo>
                      <a:pt x="803" y="80"/>
                      <a:pt x="809" y="77"/>
                      <a:pt x="815" y="75"/>
                    </a:cubicBezTo>
                    <a:cubicBezTo>
                      <a:pt x="825" y="71"/>
                      <a:pt x="836" y="69"/>
                      <a:pt x="847" y="69"/>
                    </a:cubicBezTo>
                    <a:cubicBezTo>
                      <a:pt x="864" y="69"/>
                      <a:pt x="881" y="74"/>
                      <a:pt x="894" y="86"/>
                    </a:cubicBezTo>
                    <a:lnTo>
                      <a:pt x="898" y="86"/>
                    </a:lnTo>
                    <a:cubicBezTo>
                      <a:pt x="915" y="76"/>
                      <a:pt x="936" y="69"/>
                      <a:pt x="956" y="69"/>
                    </a:cubicBezTo>
                    <a:cubicBezTo>
                      <a:pt x="993" y="69"/>
                      <a:pt x="1019" y="90"/>
                      <a:pt x="1019" y="128"/>
                    </a:cubicBezTo>
                    <a:lnTo>
                      <a:pt x="1019" y="245"/>
                    </a:lnTo>
                    <a:cubicBezTo>
                      <a:pt x="1019" y="248"/>
                      <a:pt x="1017" y="251"/>
                      <a:pt x="1014" y="251"/>
                    </a:cubicBezTo>
                    <a:close/>
                    <a:moveTo>
                      <a:pt x="2412" y="41"/>
                    </a:moveTo>
                    <a:cubicBezTo>
                      <a:pt x="2399" y="41"/>
                      <a:pt x="2392" y="33"/>
                      <a:pt x="2392" y="20"/>
                    </a:cubicBezTo>
                    <a:cubicBezTo>
                      <a:pt x="2392" y="8"/>
                      <a:pt x="2400" y="0"/>
                      <a:pt x="2413" y="0"/>
                    </a:cubicBezTo>
                    <a:cubicBezTo>
                      <a:pt x="2425" y="0"/>
                      <a:pt x="2433" y="8"/>
                      <a:pt x="2433" y="20"/>
                    </a:cubicBezTo>
                    <a:cubicBezTo>
                      <a:pt x="2433" y="34"/>
                      <a:pt x="2425" y="41"/>
                      <a:pt x="2412" y="41"/>
                    </a:cubicBezTo>
                    <a:close/>
                    <a:moveTo>
                      <a:pt x="2424" y="251"/>
                    </a:moveTo>
                    <a:lnTo>
                      <a:pt x="2401" y="251"/>
                    </a:lnTo>
                    <a:cubicBezTo>
                      <a:pt x="2398" y="251"/>
                      <a:pt x="2396" y="248"/>
                      <a:pt x="2396" y="245"/>
                    </a:cubicBezTo>
                    <a:lnTo>
                      <a:pt x="2396" y="77"/>
                    </a:lnTo>
                    <a:cubicBezTo>
                      <a:pt x="2396" y="74"/>
                      <a:pt x="2398" y="72"/>
                      <a:pt x="2401" y="72"/>
                    </a:cubicBezTo>
                    <a:lnTo>
                      <a:pt x="2424" y="72"/>
                    </a:lnTo>
                    <a:cubicBezTo>
                      <a:pt x="2426" y="72"/>
                      <a:pt x="2429" y="74"/>
                      <a:pt x="2429" y="77"/>
                    </a:cubicBezTo>
                    <a:lnTo>
                      <a:pt x="2429" y="245"/>
                    </a:lnTo>
                    <a:cubicBezTo>
                      <a:pt x="2429" y="248"/>
                      <a:pt x="2426" y="251"/>
                      <a:pt x="2424" y="251"/>
                    </a:cubicBezTo>
                    <a:close/>
                    <a:moveTo>
                      <a:pt x="556" y="243"/>
                    </a:moveTo>
                    <a:cubicBezTo>
                      <a:pt x="544" y="251"/>
                      <a:pt x="519" y="253"/>
                      <a:pt x="505" y="253"/>
                    </a:cubicBezTo>
                    <a:cubicBezTo>
                      <a:pt x="447" y="253"/>
                      <a:pt x="415" y="218"/>
                      <a:pt x="415" y="162"/>
                    </a:cubicBezTo>
                    <a:cubicBezTo>
                      <a:pt x="415" y="104"/>
                      <a:pt x="452" y="69"/>
                      <a:pt x="509" y="69"/>
                    </a:cubicBezTo>
                    <a:cubicBezTo>
                      <a:pt x="518" y="69"/>
                      <a:pt x="561" y="73"/>
                      <a:pt x="561" y="84"/>
                    </a:cubicBezTo>
                    <a:lnTo>
                      <a:pt x="561" y="101"/>
                    </a:lnTo>
                    <a:cubicBezTo>
                      <a:pt x="561" y="104"/>
                      <a:pt x="559" y="107"/>
                      <a:pt x="556" y="107"/>
                    </a:cubicBezTo>
                    <a:cubicBezTo>
                      <a:pt x="554" y="107"/>
                      <a:pt x="552" y="106"/>
                      <a:pt x="550" y="105"/>
                    </a:cubicBezTo>
                    <a:cubicBezTo>
                      <a:pt x="536" y="98"/>
                      <a:pt x="525" y="94"/>
                      <a:pt x="509" y="94"/>
                    </a:cubicBezTo>
                    <a:cubicBezTo>
                      <a:pt x="468" y="94"/>
                      <a:pt x="450" y="122"/>
                      <a:pt x="450" y="160"/>
                    </a:cubicBezTo>
                    <a:cubicBezTo>
                      <a:pt x="450" y="198"/>
                      <a:pt x="468" y="228"/>
                      <a:pt x="509" y="228"/>
                    </a:cubicBezTo>
                    <a:cubicBezTo>
                      <a:pt x="524" y="228"/>
                      <a:pt x="536" y="224"/>
                      <a:pt x="549" y="218"/>
                    </a:cubicBezTo>
                    <a:cubicBezTo>
                      <a:pt x="551" y="217"/>
                      <a:pt x="554" y="215"/>
                      <a:pt x="556" y="215"/>
                    </a:cubicBezTo>
                    <a:cubicBezTo>
                      <a:pt x="563" y="215"/>
                      <a:pt x="561" y="231"/>
                      <a:pt x="561" y="236"/>
                    </a:cubicBezTo>
                    <a:cubicBezTo>
                      <a:pt x="561" y="240"/>
                      <a:pt x="560" y="241"/>
                      <a:pt x="556" y="243"/>
                    </a:cubicBezTo>
                    <a:close/>
                    <a:moveTo>
                      <a:pt x="1508" y="246"/>
                    </a:moveTo>
                    <a:cubicBezTo>
                      <a:pt x="1499" y="251"/>
                      <a:pt x="1482" y="253"/>
                      <a:pt x="1471" y="253"/>
                    </a:cubicBezTo>
                    <a:cubicBezTo>
                      <a:pt x="1442" y="253"/>
                      <a:pt x="1422" y="238"/>
                      <a:pt x="1422" y="208"/>
                    </a:cubicBezTo>
                    <a:lnTo>
                      <a:pt x="1422" y="97"/>
                    </a:lnTo>
                    <a:cubicBezTo>
                      <a:pt x="1395" y="97"/>
                      <a:pt x="1397" y="102"/>
                      <a:pt x="1397" y="77"/>
                    </a:cubicBezTo>
                    <a:cubicBezTo>
                      <a:pt x="1397" y="74"/>
                      <a:pt x="1399" y="72"/>
                      <a:pt x="1402" y="72"/>
                    </a:cubicBezTo>
                    <a:lnTo>
                      <a:pt x="1422" y="72"/>
                    </a:lnTo>
                    <a:lnTo>
                      <a:pt x="1422" y="29"/>
                    </a:lnTo>
                    <a:cubicBezTo>
                      <a:pt x="1422" y="27"/>
                      <a:pt x="1424" y="24"/>
                      <a:pt x="1427" y="24"/>
                    </a:cubicBezTo>
                    <a:lnTo>
                      <a:pt x="1450" y="24"/>
                    </a:lnTo>
                    <a:cubicBezTo>
                      <a:pt x="1453" y="24"/>
                      <a:pt x="1455" y="27"/>
                      <a:pt x="1455" y="29"/>
                    </a:cubicBezTo>
                    <a:lnTo>
                      <a:pt x="1455" y="72"/>
                    </a:lnTo>
                    <a:lnTo>
                      <a:pt x="1507" y="72"/>
                    </a:lnTo>
                    <a:cubicBezTo>
                      <a:pt x="1510" y="72"/>
                      <a:pt x="1512" y="74"/>
                      <a:pt x="1512" y="77"/>
                    </a:cubicBezTo>
                    <a:lnTo>
                      <a:pt x="1512" y="91"/>
                    </a:lnTo>
                    <a:cubicBezTo>
                      <a:pt x="1512" y="94"/>
                      <a:pt x="1510" y="97"/>
                      <a:pt x="1507" y="97"/>
                    </a:cubicBezTo>
                    <a:lnTo>
                      <a:pt x="1455" y="97"/>
                    </a:lnTo>
                    <a:lnTo>
                      <a:pt x="1455" y="200"/>
                    </a:lnTo>
                    <a:cubicBezTo>
                      <a:pt x="1455" y="218"/>
                      <a:pt x="1462" y="228"/>
                      <a:pt x="1481" y="228"/>
                    </a:cubicBezTo>
                    <a:cubicBezTo>
                      <a:pt x="1494" y="228"/>
                      <a:pt x="1503" y="221"/>
                      <a:pt x="1507" y="221"/>
                    </a:cubicBezTo>
                    <a:cubicBezTo>
                      <a:pt x="1511" y="221"/>
                      <a:pt x="1512" y="224"/>
                      <a:pt x="1512" y="227"/>
                    </a:cubicBezTo>
                    <a:lnTo>
                      <a:pt x="1512" y="239"/>
                    </a:lnTo>
                    <a:cubicBezTo>
                      <a:pt x="1512" y="243"/>
                      <a:pt x="1511" y="244"/>
                      <a:pt x="1508" y="246"/>
                    </a:cubicBezTo>
                    <a:close/>
                    <a:moveTo>
                      <a:pt x="2359" y="246"/>
                    </a:moveTo>
                    <a:cubicBezTo>
                      <a:pt x="2349" y="251"/>
                      <a:pt x="2333" y="253"/>
                      <a:pt x="2322" y="253"/>
                    </a:cubicBezTo>
                    <a:cubicBezTo>
                      <a:pt x="2293" y="253"/>
                      <a:pt x="2273" y="238"/>
                      <a:pt x="2273" y="208"/>
                    </a:cubicBezTo>
                    <a:lnTo>
                      <a:pt x="2273" y="97"/>
                    </a:lnTo>
                    <a:cubicBezTo>
                      <a:pt x="2246" y="97"/>
                      <a:pt x="2248" y="102"/>
                      <a:pt x="2248" y="77"/>
                    </a:cubicBezTo>
                    <a:cubicBezTo>
                      <a:pt x="2248" y="74"/>
                      <a:pt x="2250" y="72"/>
                      <a:pt x="2253" y="72"/>
                    </a:cubicBezTo>
                    <a:lnTo>
                      <a:pt x="2273" y="72"/>
                    </a:lnTo>
                    <a:lnTo>
                      <a:pt x="2273" y="29"/>
                    </a:lnTo>
                    <a:cubicBezTo>
                      <a:pt x="2273" y="27"/>
                      <a:pt x="2275" y="24"/>
                      <a:pt x="2278" y="24"/>
                    </a:cubicBezTo>
                    <a:lnTo>
                      <a:pt x="2301" y="24"/>
                    </a:lnTo>
                    <a:cubicBezTo>
                      <a:pt x="2304" y="24"/>
                      <a:pt x="2306" y="27"/>
                      <a:pt x="2306" y="29"/>
                    </a:cubicBezTo>
                    <a:lnTo>
                      <a:pt x="2306" y="72"/>
                    </a:lnTo>
                    <a:lnTo>
                      <a:pt x="2358" y="72"/>
                    </a:lnTo>
                    <a:cubicBezTo>
                      <a:pt x="2360" y="72"/>
                      <a:pt x="2363" y="74"/>
                      <a:pt x="2363" y="77"/>
                    </a:cubicBezTo>
                    <a:lnTo>
                      <a:pt x="2363" y="91"/>
                    </a:lnTo>
                    <a:cubicBezTo>
                      <a:pt x="2363" y="94"/>
                      <a:pt x="2360" y="97"/>
                      <a:pt x="2358" y="97"/>
                    </a:cubicBezTo>
                    <a:lnTo>
                      <a:pt x="2306" y="97"/>
                    </a:lnTo>
                    <a:lnTo>
                      <a:pt x="2306" y="200"/>
                    </a:lnTo>
                    <a:cubicBezTo>
                      <a:pt x="2306" y="218"/>
                      <a:pt x="2313" y="228"/>
                      <a:pt x="2332" y="228"/>
                    </a:cubicBezTo>
                    <a:cubicBezTo>
                      <a:pt x="2345" y="228"/>
                      <a:pt x="2354" y="221"/>
                      <a:pt x="2358" y="221"/>
                    </a:cubicBezTo>
                    <a:cubicBezTo>
                      <a:pt x="2362" y="221"/>
                      <a:pt x="2363" y="224"/>
                      <a:pt x="2363" y="227"/>
                    </a:cubicBezTo>
                    <a:lnTo>
                      <a:pt x="2363" y="239"/>
                    </a:lnTo>
                    <a:cubicBezTo>
                      <a:pt x="2363" y="243"/>
                      <a:pt x="2362" y="244"/>
                      <a:pt x="2359" y="246"/>
                    </a:cubicBezTo>
                    <a:close/>
                    <a:moveTo>
                      <a:pt x="1944" y="162"/>
                    </a:moveTo>
                    <a:cubicBezTo>
                      <a:pt x="1944" y="197"/>
                      <a:pt x="1935" y="232"/>
                      <a:pt x="1893" y="232"/>
                    </a:cubicBezTo>
                    <a:cubicBezTo>
                      <a:pt x="1851" y="232"/>
                      <a:pt x="1842" y="198"/>
                      <a:pt x="1842" y="163"/>
                    </a:cubicBezTo>
                    <a:cubicBezTo>
                      <a:pt x="1842" y="127"/>
                      <a:pt x="1851" y="93"/>
                      <a:pt x="1893" y="93"/>
                    </a:cubicBezTo>
                    <a:cubicBezTo>
                      <a:pt x="1934" y="93"/>
                      <a:pt x="1944" y="127"/>
                      <a:pt x="1944" y="162"/>
                    </a:cubicBezTo>
                    <a:close/>
                    <a:moveTo>
                      <a:pt x="1979" y="162"/>
                    </a:moveTo>
                    <a:cubicBezTo>
                      <a:pt x="1979" y="108"/>
                      <a:pt x="1951" y="69"/>
                      <a:pt x="1893" y="69"/>
                    </a:cubicBezTo>
                    <a:cubicBezTo>
                      <a:pt x="1836" y="69"/>
                      <a:pt x="1807" y="109"/>
                      <a:pt x="1807" y="163"/>
                    </a:cubicBezTo>
                    <a:cubicBezTo>
                      <a:pt x="1807" y="217"/>
                      <a:pt x="1837" y="257"/>
                      <a:pt x="1894" y="257"/>
                    </a:cubicBezTo>
                    <a:cubicBezTo>
                      <a:pt x="1951" y="257"/>
                      <a:pt x="1979" y="216"/>
                      <a:pt x="1979" y="162"/>
                    </a:cubicBezTo>
                    <a:close/>
                    <a:moveTo>
                      <a:pt x="2595" y="162"/>
                    </a:moveTo>
                    <a:cubicBezTo>
                      <a:pt x="2595" y="197"/>
                      <a:pt x="2586" y="232"/>
                      <a:pt x="2544" y="232"/>
                    </a:cubicBezTo>
                    <a:cubicBezTo>
                      <a:pt x="2502" y="232"/>
                      <a:pt x="2493" y="198"/>
                      <a:pt x="2493" y="163"/>
                    </a:cubicBezTo>
                    <a:cubicBezTo>
                      <a:pt x="2493" y="127"/>
                      <a:pt x="2502" y="93"/>
                      <a:pt x="2544" y="93"/>
                    </a:cubicBezTo>
                    <a:cubicBezTo>
                      <a:pt x="2585" y="93"/>
                      <a:pt x="2595" y="127"/>
                      <a:pt x="2595" y="162"/>
                    </a:cubicBezTo>
                    <a:close/>
                    <a:moveTo>
                      <a:pt x="2630" y="162"/>
                    </a:moveTo>
                    <a:cubicBezTo>
                      <a:pt x="2630" y="108"/>
                      <a:pt x="2601" y="69"/>
                      <a:pt x="2544" y="69"/>
                    </a:cubicBezTo>
                    <a:cubicBezTo>
                      <a:pt x="2487" y="69"/>
                      <a:pt x="2458" y="109"/>
                      <a:pt x="2458" y="163"/>
                    </a:cubicBezTo>
                    <a:cubicBezTo>
                      <a:pt x="2458" y="217"/>
                      <a:pt x="2488" y="257"/>
                      <a:pt x="2545" y="257"/>
                    </a:cubicBezTo>
                    <a:cubicBezTo>
                      <a:pt x="2602" y="257"/>
                      <a:pt x="2630" y="216"/>
                      <a:pt x="2630" y="162"/>
                    </a:cubicBezTo>
                    <a:close/>
                    <a:moveTo>
                      <a:pt x="359" y="162"/>
                    </a:moveTo>
                    <a:cubicBezTo>
                      <a:pt x="359" y="197"/>
                      <a:pt x="350" y="232"/>
                      <a:pt x="308" y="232"/>
                    </a:cubicBezTo>
                    <a:cubicBezTo>
                      <a:pt x="266" y="232"/>
                      <a:pt x="257" y="198"/>
                      <a:pt x="257" y="163"/>
                    </a:cubicBezTo>
                    <a:cubicBezTo>
                      <a:pt x="257" y="127"/>
                      <a:pt x="266" y="93"/>
                      <a:pt x="308" y="93"/>
                    </a:cubicBezTo>
                    <a:cubicBezTo>
                      <a:pt x="349" y="93"/>
                      <a:pt x="359" y="127"/>
                      <a:pt x="359" y="162"/>
                    </a:cubicBezTo>
                    <a:close/>
                    <a:moveTo>
                      <a:pt x="394" y="162"/>
                    </a:moveTo>
                    <a:cubicBezTo>
                      <a:pt x="394" y="108"/>
                      <a:pt x="365" y="69"/>
                      <a:pt x="308" y="69"/>
                    </a:cubicBezTo>
                    <a:cubicBezTo>
                      <a:pt x="251" y="69"/>
                      <a:pt x="222" y="109"/>
                      <a:pt x="222" y="163"/>
                    </a:cubicBezTo>
                    <a:cubicBezTo>
                      <a:pt x="222" y="217"/>
                      <a:pt x="252" y="257"/>
                      <a:pt x="309" y="257"/>
                    </a:cubicBezTo>
                    <a:cubicBezTo>
                      <a:pt x="366" y="257"/>
                      <a:pt x="394" y="216"/>
                      <a:pt x="394" y="162"/>
                    </a:cubicBezTo>
                    <a:close/>
                    <a:moveTo>
                      <a:pt x="2798" y="251"/>
                    </a:moveTo>
                    <a:lnTo>
                      <a:pt x="2775" y="251"/>
                    </a:lnTo>
                    <a:cubicBezTo>
                      <a:pt x="2772" y="251"/>
                      <a:pt x="2770" y="248"/>
                      <a:pt x="2770" y="245"/>
                    </a:cubicBezTo>
                    <a:lnTo>
                      <a:pt x="2770" y="135"/>
                    </a:lnTo>
                    <a:cubicBezTo>
                      <a:pt x="2770" y="107"/>
                      <a:pt x="2756" y="94"/>
                      <a:pt x="2728" y="94"/>
                    </a:cubicBezTo>
                    <a:cubicBezTo>
                      <a:pt x="2720" y="94"/>
                      <a:pt x="2711" y="95"/>
                      <a:pt x="2703" y="98"/>
                    </a:cubicBezTo>
                    <a:cubicBezTo>
                      <a:pt x="2694" y="102"/>
                      <a:pt x="2689" y="106"/>
                      <a:pt x="2689" y="116"/>
                    </a:cubicBezTo>
                    <a:lnTo>
                      <a:pt x="2689" y="245"/>
                    </a:lnTo>
                    <a:cubicBezTo>
                      <a:pt x="2689" y="248"/>
                      <a:pt x="2687" y="251"/>
                      <a:pt x="2684" y="251"/>
                    </a:cubicBezTo>
                    <a:lnTo>
                      <a:pt x="2661" y="251"/>
                    </a:lnTo>
                    <a:cubicBezTo>
                      <a:pt x="2658" y="251"/>
                      <a:pt x="2656" y="248"/>
                      <a:pt x="2656" y="245"/>
                    </a:cubicBezTo>
                    <a:lnTo>
                      <a:pt x="2656" y="77"/>
                    </a:lnTo>
                    <a:cubicBezTo>
                      <a:pt x="2656" y="74"/>
                      <a:pt x="2658" y="72"/>
                      <a:pt x="2661" y="72"/>
                    </a:cubicBezTo>
                    <a:lnTo>
                      <a:pt x="2679" y="72"/>
                    </a:lnTo>
                    <a:cubicBezTo>
                      <a:pt x="2686" y="72"/>
                      <a:pt x="2686" y="74"/>
                      <a:pt x="2686" y="80"/>
                    </a:cubicBezTo>
                    <a:lnTo>
                      <a:pt x="2688" y="80"/>
                    </a:lnTo>
                    <a:cubicBezTo>
                      <a:pt x="2695" y="80"/>
                      <a:pt x="2701" y="76"/>
                      <a:pt x="2707" y="74"/>
                    </a:cubicBezTo>
                    <a:cubicBezTo>
                      <a:pt x="2718" y="71"/>
                      <a:pt x="2728" y="69"/>
                      <a:pt x="2740" y="69"/>
                    </a:cubicBezTo>
                    <a:cubicBezTo>
                      <a:pt x="2778" y="69"/>
                      <a:pt x="2803" y="91"/>
                      <a:pt x="2803" y="130"/>
                    </a:cubicBezTo>
                    <a:lnTo>
                      <a:pt x="2803" y="245"/>
                    </a:lnTo>
                    <a:cubicBezTo>
                      <a:pt x="2803" y="248"/>
                      <a:pt x="2801" y="251"/>
                      <a:pt x="2798" y="251"/>
                    </a:cubicBezTo>
                    <a:close/>
                    <a:moveTo>
                      <a:pt x="1369" y="251"/>
                    </a:moveTo>
                    <a:lnTo>
                      <a:pt x="1346" y="251"/>
                    </a:lnTo>
                    <a:cubicBezTo>
                      <a:pt x="1343" y="251"/>
                      <a:pt x="1341" y="248"/>
                      <a:pt x="1341" y="245"/>
                    </a:cubicBezTo>
                    <a:lnTo>
                      <a:pt x="1341" y="135"/>
                    </a:lnTo>
                    <a:cubicBezTo>
                      <a:pt x="1341" y="107"/>
                      <a:pt x="1327" y="94"/>
                      <a:pt x="1300" y="94"/>
                    </a:cubicBezTo>
                    <a:cubicBezTo>
                      <a:pt x="1291" y="94"/>
                      <a:pt x="1282" y="95"/>
                      <a:pt x="1274" y="98"/>
                    </a:cubicBezTo>
                    <a:cubicBezTo>
                      <a:pt x="1265" y="102"/>
                      <a:pt x="1260" y="106"/>
                      <a:pt x="1260" y="116"/>
                    </a:cubicBezTo>
                    <a:lnTo>
                      <a:pt x="1260" y="245"/>
                    </a:lnTo>
                    <a:cubicBezTo>
                      <a:pt x="1260" y="248"/>
                      <a:pt x="1258" y="251"/>
                      <a:pt x="1255" y="251"/>
                    </a:cubicBezTo>
                    <a:lnTo>
                      <a:pt x="1232" y="251"/>
                    </a:lnTo>
                    <a:cubicBezTo>
                      <a:pt x="1230" y="251"/>
                      <a:pt x="1227" y="248"/>
                      <a:pt x="1227" y="245"/>
                    </a:cubicBezTo>
                    <a:lnTo>
                      <a:pt x="1227" y="77"/>
                    </a:lnTo>
                    <a:cubicBezTo>
                      <a:pt x="1227" y="74"/>
                      <a:pt x="1230" y="72"/>
                      <a:pt x="1232" y="72"/>
                    </a:cubicBezTo>
                    <a:lnTo>
                      <a:pt x="1250" y="72"/>
                    </a:lnTo>
                    <a:cubicBezTo>
                      <a:pt x="1257" y="72"/>
                      <a:pt x="1257" y="74"/>
                      <a:pt x="1257" y="80"/>
                    </a:cubicBezTo>
                    <a:lnTo>
                      <a:pt x="1260" y="80"/>
                    </a:lnTo>
                    <a:cubicBezTo>
                      <a:pt x="1266" y="80"/>
                      <a:pt x="1272" y="76"/>
                      <a:pt x="1278" y="74"/>
                    </a:cubicBezTo>
                    <a:cubicBezTo>
                      <a:pt x="1290" y="71"/>
                      <a:pt x="1300" y="69"/>
                      <a:pt x="1311" y="69"/>
                    </a:cubicBezTo>
                    <a:cubicBezTo>
                      <a:pt x="1349" y="69"/>
                      <a:pt x="1374" y="91"/>
                      <a:pt x="1374" y="130"/>
                    </a:cubicBezTo>
                    <a:lnTo>
                      <a:pt x="1374" y="245"/>
                    </a:lnTo>
                    <a:cubicBezTo>
                      <a:pt x="1374" y="248"/>
                      <a:pt x="1372" y="251"/>
                      <a:pt x="1369" y="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8"/>
              <p:cNvSpPr>
                <a:spLocks noEditPoints="1"/>
              </p:cNvSpPr>
              <p:nvPr userDrawn="1"/>
            </p:nvSpPr>
            <p:spPr bwMode="gray">
              <a:xfrm>
                <a:off x="521146" y="325450"/>
                <a:ext cx="170352" cy="209763"/>
              </a:xfrm>
              <a:custGeom>
                <a:avLst/>
                <a:gdLst/>
                <a:ahLst/>
                <a:cxnLst>
                  <a:cxn ang="0">
                    <a:pos x="222" y="140"/>
                  </a:cxn>
                  <a:cxn ang="0">
                    <a:pos x="0" y="140"/>
                  </a:cxn>
                  <a:cxn ang="0">
                    <a:pos x="0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0" y="585"/>
                  </a:cxn>
                  <a:cxn ang="0">
                    <a:pos x="0" y="362"/>
                  </a:cxn>
                  <a:cxn ang="0">
                    <a:pos x="222" y="585"/>
                  </a:cxn>
                  <a:cxn ang="0">
                    <a:pos x="222" y="585"/>
                  </a:cxn>
                  <a:cxn ang="0">
                    <a:pos x="445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445" y="140"/>
                  </a:cxn>
                  <a:cxn ang="0">
                    <a:pos x="222" y="140"/>
                  </a:cxn>
                  <a:cxn ang="0">
                    <a:pos x="362" y="0"/>
                  </a:cxn>
                  <a:cxn ang="0">
                    <a:pos x="585" y="0"/>
                  </a:cxn>
                  <a:cxn ang="0">
                    <a:pos x="585" y="222"/>
                  </a:cxn>
                  <a:cxn ang="0">
                    <a:pos x="445" y="362"/>
                  </a:cxn>
                  <a:cxn ang="0">
                    <a:pos x="445" y="140"/>
                  </a:cxn>
                  <a:cxn ang="0">
                    <a:pos x="445" y="585"/>
                  </a:cxn>
                  <a:cxn ang="0">
                    <a:pos x="222" y="585"/>
                  </a:cxn>
                  <a:cxn ang="0">
                    <a:pos x="362" y="725"/>
                  </a:cxn>
                  <a:cxn ang="0">
                    <a:pos x="585" y="725"/>
                  </a:cxn>
                  <a:cxn ang="0">
                    <a:pos x="585" y="502"/>
                  </a:cxn>
                  <a:cxn ang="0">
                    <a:pos x="445" y="362"/>
                  </a:cxn>
                  <a:cxn ang="0">
                    <a:pos x="445" y="585"/>
                  </a:cxn>
                </a:cxnLst>
                <a:rect l="0" t="0" r="r" b="b"/>
                <a:pathLst>
                  <a:path w="585" h="725">
                    <a:moveTo>
                      <a:pt x="222" y="140"/>
                    </a:moveTo>
                    <a:lnTo>
                      <a:pt x="0" y="140"/>
                    </a:lnTo>
                    <a:lnTo>
                      <a:pt x="0" y="362"/>
                    </a:lnTo>
                    <a:lnTo>
                      <a:pt x="222" y="140"/>
                    </a:lnTo>
                    <a:close/>
                    <a:moveTo>
                      <a:pt x="222" y="585"/>
                    </a:moveTo>
                    <a:lnTo>
                      <a:pt x="0" y="585"/>
                    </a:lnTo>
                    <a:lnTo>
                      <a:pt x="0" y="362"/>
                    </a:lnTo>
                    <a:lnTo>
                      <a:pt x="222" y="585"/>
                    </a:lnTo>
                    <a:close/>
                    <a:moveTo>
                      <a:pt x="222" y="585"/>
                    </a:moveTo>
                    <a:lnTo>
                      <a:pt x="445" y="362"/>
                    </a:lnTo>
                    <a:lnTo>
                      <a:pt x="222" y="140"/>
                    </a:lnTo>
                    <a:lnTo>
                      <a:pt x="222" y="585"/>
                    </a:lnTo>
                    <a:close/>
                    <a:moveTo>
                      <a:pt x="445" y="140"/>
                    </a:moveTo>
                    <a:lnTo>
                      <a:pt x="222" y="140"/>
                    </a:lnTo>
                    <a:lnTo>
                      <a:pt x="362" y="0"/>
                    </a:lnTo>
                    <a:lnTo>
                      <a:pt x="585" y="0"/>
                    </a:lnTo>
                    <a:lnTo>
                      <a:pt x="585" y="222"/>
                    </a:lnTo>
                    <a:lnTo>
                      <a:pt x="445" y="362"/>
                    </a:lnTo>
                    <a:lnTo>
                      <a:pt x="445" y="140"/>
                    </a:lnTo>
                    <a:close/>
                    <a:moveTo>
                      <a:pt x="445" y="585"/>
                    </a:moveTo>
                    <a:lnTo>
                      <a:pt x="222" y="585"/>
                    </a:lnTo>
                    <a:lnTo>
                      <a:pt x="362" y="725"/>
                    </a:lnTo>
                    <a:lnTo>
                      <a:pt x="585" y="725"/>
                    </a:lnTo>
                    <a:lnTo>
                      <a:pt x="585" y="502"/>
                    </a:lnTo>
                    <a:lnTo>
                      <a:pt x="445" y="362"/>
                    </a:lnTo>
                    <a:lnTo>
                      <a:pt x="445" y="585"/>
                    </a:lnTo>
                    <a:close/>
                  </a:path>
                </a:pathLst>
              </a:custGeom>
              <a:solidFill>
                <a:srgbClr val="EF001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7089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17587" y="1772770"/>
            <a:ext cx="10560000" cy="4393080"/>
          </a:xfrm>
        </p:spPr>
        <p:txBody>
          <a:bodyPr/>
          <a:lstStyle>
            <a:lvl1pPr marL="360000" indent="-360000">
              <a:lnSpc>
                <a:spcPts val="2600"/>
              </a:lnSpc>
              <a:buFont typeface="+mj-lt"/>
              <a:buAutoNum type="arabicPeriod"/>
              <a:defRPr sz="2000" cap="all" baseline="0"/>
            </a:lvl1pPr>
            <a:lvl2pPr marL="612000" indent="-252000">
              <a:lnSpc>
                <a:spcPts val="2400"/>
              </a:lnSpc>
              <a:buFont typeface="+mj-lt"/>
              <a:buAutoNum type="alphaLcPeriod"/>
              <a:defRPr sz="1800"/>
            </a:lvl2pPr>
            <a:lvl3pPr marL="864000" indent="-252000">
              <a:lnSpc>
                <a:spcPts val="2400"/>
              </a:lnSpc>
              <a:buFontTx/>
              <a:buBlip>
                <a:blip r:embed="rId2"/>
              </a:buBlip>
              <a:defRPr sz="1800"/>
            </a:lvl3pPr>
            <a:lvl4pPr marL="1116000" indent="-252000">
              <a:lnSpc>
                <a:spcPts val="2400"/>
              </a:lnSpc>
              <a:buFontTx/>
              <a:buBlip>
                <a:blip r:embed="rId3"/>
              </a:buBlip>
              <a:defRPr sz="1800"/>
            </a:lvl4pPr>
            <a:lvl5pPr marL="1080000" indent="-216000">
              <a:buFont typeface="+mj-lt"/>
              <a:buAutoNum type="arabicPeriod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A6C7B65-09CA-49E3-8A94-021CCAF895A0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33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3B3B9-BC6C-42B0-A8F8-D62B719550EB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A26F0C-E055-461D-BC78-55E79047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685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BE236A-07CB-4544-AA6A-7B9C9D8687B8}" type="datetime1">
              <a:rPr lang="en-GB" smtClean="0">
                <a:solidFill>
                  <a:srgbClr val="FFFFFF"/>
                </a:solidFill>
              </a:rPr>
              <a:pPr/>
              <a:t>05/04/2016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Cloud DC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B87E62-7DB7-44AF-816E-5E8AF017B0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Freeform 4"/>
          <p:cNvSpPr>
            <a:spLocks noChangeAspect="1"/>
          </p:cNvSpPr>
          <p:nvPr/>
        </p:nvSpPr>
        <p:spPr bwMode="ltGray">
          <a:xfrm>
            <a:off x="10894776" y="650498"/>
            <a:ext cx="866011" cy="648000"/>
          </a:xfrm>
          <a:custGeom>
            <a:avLst/>
            <a:gdLst/>
            <a:ahLst/>
            <a:cxnLst>
              <a:cxn ang="0">
                <a:pos x="221" y="140"/>
              </a:cxn>
              <a:cxn ang="0">
                <a:pos x="0" y="140"/>
              </a:cxn>
              <a:cxn ang="0">
                <a:pos x="140" y="0"/>
              </a:cxn>
              <a:cxn ang="0">
                <a:pos x="361" y="0"/>
              </a:cxn>
              <a:cxn ang="0">
                <a:pos x="361" y="222"/>
              </a:cxn>
              <a:cxn ang="0">
                <a:pos x="221" y="362"/>
              </a:cxn>
              <a:cxn ang="0">
                <a:pos x="221" y="140"/>
              </a:cxn>
            </a:cxnLst>
            <a:rect l="0" t="0" r="r" b="b"/>
            <a:pathLst>
              <a:path w="361" h="362">
                <a:moveTo>
                  <a:pt x="221" y="140"/>
                </a:moveTo>
                <a:lnTo>
                  <a:pt x="0" y="140"/>
                </a:lnTo>
                <a:lnTo>
                  <a:pt x="140" y="0"/>
                </a:lnTo>
                <a:lnTo>
                  <a:pt x="361" y="0"/>
                </a:lnTo>
                <a:lnTo>
                  <a:pt x="361" y="222"/>
                </a:lnTo>
                <a:lnTo>
                  <a:pt x="221" y="362"/>
                </a:lnTo>
                <a:lnTo>
                  <a:pt x="221" y="140"/>
                </a:lnTo>
                <a:close/>
              </a:path>
            </a:pathLst>
          </a:custGeom>
          <a:solidFill>
            <a:srgbClr val="DF052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431213" y="0"/>
            <a:ext cx="1653584" cy="774000"/>
            <a:chOff x="395288" y="0"/>
            <a:chExt cx="1234420" cy="770400"/>
          </a:xfrm>
        </p:grpSpPr>
        <p:sp>
          <p:nvSpPr>
            <p:cNvPr id="15" name="Rectangle 5"/>
            <p:cNvSpPr>
              <a:spLocks noChangeArrowheads="1"/>
            </p:cNvSpPr>
            <p:nvPr userDrawn="1"/>
          </p:nvSpPr>
          <p:spPr bwMode="gray">
            <a:xfrm>
              <a:off x="395288" y="0"/>
              <a:ext cx="1234420" cy="770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5400000" sx="102000" sy="102000" algn="t" rotWithShape="0">
                <a:schemeClr val="accent4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grpSp>
          <p:nvGrpSpPr>
            <p:cNvPr id="16" name="Gruppieren 15"/>
            <p:cNvGrpSpPr/>
            <p:nvPr userDrawn="1"/>
          </p:nvGrpSpPr>
          <p:grpSpPr>
            <a:xfrm>
              <a:off x="521146" y="325450"/>
              <a:ext cx="982705" cy="324178"/>
              <a:chOff x="521146" y="325450"/>
              <a:chExt cx="982705" cy="324178"/>
            </a:xfrm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gray">
              <a:xfrm>
                <a:off x="734722" y="358503"/>
                <a:ext cx="769129" cy="143656"/>
              </a:xfrm>
              <a:custGeom>
                <a:avLst/>
                <a:gdLst/>
                <a:ahLst/>
                <a:cxnLst>
                  <a:cxn ang="0">
                    <a:pos x="83" y="495"/>
                  </a:cxn>
                  <a:cxn ang="0">
                    <a:pos x="0" y="0"/>
                  </a:cxn>
                  <a:cxn ang="0">
                    <a:pos x="188" y="235"/>
                  </a:cxn>
                  <a:cxn ang="0">
                    <a:pos x="251" y="0"/>
                  </a:cxn>
                  <a:cxn ang="0">
                    <a:pos x="273" y="495"/>
                  </a:cxn>
                  <a:cxn ang="0">
                    <a:pos x="188" y="235"/>
                  </a:cxn>
                  <a:cxn ang="0">
                    <a:pos x="2570" y="280"/>
                  </a:cxn>
                  <a:cxn ang="0">
                    <a:pos x="2407" y="420"/>
                  </a:cxn>
                  <a:cxn ang="0">
                    <a:pos x="2382" y="495"/>
                  </a:cxn>
                  <a:cxn ang="0">
                    <a:pos x="2653" y="58"/>
                  </a:cxn>
                  <a:cxn ang="0">
                    <a:pos x="2334" y="0"/>
                  </a:cxn>
                  <a:cxn ang="0">
                    <a:pos x="2570" y="75"/>
                  </a:cxn>
                  <a:cxn ang="0">
                    <a:pos x="2382" y="205"/>
                  </a:cxn>
                  <a:cxn ang="0">
                    <a:pos x="2324" y="437"/>
                  </a:cxn>
                  <a:cxn ang="0">
                    <a:pos x="2200" y="0"/>
                  </a:cxn>
                  <a:cxn ang="0">
                    <a:pos x="2258" y="220"/>
                  </a:cxn>
                  <a:cxn ang="0">
                    <a:pos x="2167" y="278"/>
                  </a:cxn>
                  <a:cxn ang="0">
                    <a:pos x="2196" y="495"/>
                  </a:cxn>
                  <a:cxn ang="0">
                    <a:pos x="2175" y="205"/>
                  </a:cxn>
                  <a:cxn ang="0">
                    <a:pos x="2008" y="75"/>
                  </a:cxn>
                  <a:cxn ang="0">
                    <a:pos x="1925" y="495"/>
                  </a:cxn>
                  <a:cxn ang="0">
                    <a:pos x="2200" y="0"/>
                  </a:cxn>
                  <a:cxn ang="0">
                    <a:pos x="1615" y="0"/>
                  </a:cxn>
                  <a:cxn ang="0">
                    <a:pos x="1855" y="75"/>
                  </a:cxn>
                  <a:cxn ang="0">
                    <a:pos x="1640" y="205"/>
                  </a:cxn>
                  <a:cxn ang="0">
                    <a:pos x="1848" y="280"/>
                  </a:cxn>
                  <a:cxn ang="0">
                    <a:pos x="1640" y="420"/>
                  </a:cxn>
                  <a:cxn ang="0">
                    <a:pos x="1855" y="495"/>
                  </a:cxn>
                  <a:cxn ang="0">
                    <a:pos x="1557" y="437"/>
                  </a:cxn>
                  <a:cxn ang="0">
                    <a:pos x="1200" y="58"/>
                  </a:cxn>
                  <a:cxn ang="0">
                    <a:pos x="1495" y="0"/>
                  </a:cxn>
                  <a:cxn ang="0">
                    <a:pos x="1283" y="75"/>
                  </a:cxn>
                  <a:cxn ang="0">
                    <a:pos x="1495" y="420"/>
                  </a:cxn>
                  <a:cxn ang="0">
                    <a:pos x="1258" y="495"/>
                  </a:cxn>
                  <a:cxn ang="0">
                    <a:pos x="1200" y="58"/>
                  </a:cxn>
                  <a:cxn ang="0">
                    <a:pos x="1045" y="420"/>
                  </a:cxn>
                  <a:cxn ang="0">
                    <a:pos x="869" y="75"/>
                  </a:cxn>
                  <a:cxn ang="0">
                    <a:pos x="786" y="58"/>
                  </a:cxn>
                  <a:cxn ang="0">
                    <a:pos x="1071" y="0"/>
                  </a:cxn>
                  <a:cxn ang="0">
                    <a:pos x="1128" y="437"/>
                  </a:cxn>
                  <a:cxn ang="0">
                    <a:pos x="843" y="495"/>
                  </a:cxn>
                  <a:cxn ang="0">
                    <a:pos x="786" y="58"/>
                  </a:cxn>
                  <a:cxn ang="0">
                    <a:pos x="391" y="0"/>
                  </a:cxn>
                  <a:cxn ang="0">
                    <a:pos x="473" y="211"/>
                  </a:cxn>
                  <a:cxn ang="0">
                    <a:pos x="631" y="0"/>
                  </a:cxn>
                  <a:cxn ang="0">
                    <a:pos x="714" y="437"/>
                  </a:cxn>
                  <a:cxn ang="0">
                    <a:pos x="411" y="495"/>
                  </a:cxn>
                  <a:cxn ang="0">
                    <a:pos x="631" y="420"/>
                  </a:cxn>
                  <a:cxn ang="0">
                    <a:pos x="448" y="287"/>
                  </a:cxn>
                </a:cxnLst>
                <a:rect l="0" t="0" r="r" b="b"/>
                <a:pathLst>
                  <a:path w="2653" h="495">
                    <a:moveTo>
                      <a:pt x="83" y="0"/>
                    </a:moveTo>
                    <a:lnTo>
                      <a:pt x="83" y="495"/>
                    </a:lnTo>
                    <a:lnTo>
                      <a:pt x="0" y="495"/>
                    </a:lnTo>
                    <a:lnTo>
                      <a:pt x="0" y="0"/>
                    </a:lnTo>
                    <a:lnTo>
                      <a:pt x="83" y="0"/>
                    </a:lnTo>
                    <a:close/>
                    <a:moveTo>
                      <a:pt x="188" y="235"/>
                    </a:moveTo>
                    <a:lnTo>
                      <a:pt x="347" y="0"/>
                    </a:lnTo>
                    <a:lnTo>
                      <a:pt x="251" y="0"/>
                    </a:lnTo>
                    <a:lnTo>
                      <a:pt x="89" y="235"/>
                    </a:lnTo>
                    <a:lnTo>
                      <a:pt x="273" y="495"/>
                    </a:lnTo>
                    <a:lnTo>
                      <a:pt x="376" y="495"/>
                    </a:lnTo>
                    <a:lnTo>
                      <a:pt x="188" y="235"/>
                    </a:lnTo>
                    <a:close/>
                    <a:moveTo>
                      <a:pt x="2407" y="280"/>
                    </a:moveTo>
                    <a:lnTo>
                      <a:pt x="2570" y="280"/>
                    </a:lnTo>
                    <a:lnTo>
                      <a:pt x="2570" y="420"/>
                    </a:lnTo>
                    <a:lnTo>
                      <a:pt x="2407" y="420"/>
                    </a:lnTo>
                    <a:lnTo>
                      <a:pt x="2407" y="280"/>
                    </a:lnTo>
                    <a:close/>
                    <a:moveTo>
                      <a:pt x="2382" y="495"/>
                    </a:moveTo>
                    <a:lnTo>
                      <a:pt x="2653" y="495"/>
                    </a:lnTo>
                    <a:lnTo>
                      <a:pt x="2653" y="58"/>
                    </a:lnTo>
                    <a:cubicBezTo>
                      <a:pt x="2653" y="26"/>
                      <a:pt x="2627" y="0"/>
                      <a:pt x="2595" y="0"/>
                    </a:cubicBezTo>
                    <a:lnTo>
                      <a:pt x="2334" y="0"/>
                    </a:lnTo>
                    <a:lnTo>
                      <a:pt x="2334" y="75"/>
                    </a:lnTo>
                    <a:lnTo>
                      <a:pt x="2570" y="75"/>
                    </a:lnTo>
                    <a:lnTo>
                      <a:pt x="2570" y="205"/>
                    </a:lnTo>
                    <a:lnTo>
                      <a:pt x="2382" y="205"/>
                    </a:lnTo>
                    <a:cubicBezTo>
                      <a:pt x="2350" y="205"/>
                      <a:pt x="2324" y="231"/>
                      <a:pt x="2324" y="263"/>
                    </a:cubicBezTo>
                    <a:lnTo>
                      <a:pt x="2324" y="437"/>
                    </a:lnTo>
                    <a:cubicBezTo>
                      <a:pt x="2324" y="469"/>
                      <a:pt x="2350" y="495"/>
                      <a:pt x="2382" y="495"/>
                    </a:cubicBezTo>
                    <a:close/>
                    <a:moveTo>
                      <a:pt x="2200" y="0"/>
                    </a:moveTo>
                    <a:cubicBezTo>
                      <a:pt x="2232" y="0"/>
                      <a:pt x="2258" y="26"/>
                      <a:pt x="2258" y="58"/>
                    </a:cubicBezTo>
                    <a:lnTo>
                      <a:pt x="2258" y="220"/>
                    </a:lnTo>
                    <a:cubicBezTo>
                      <a:pt x="2258" y="252"/>
                      <a:pt x="2232" y="278"/>
                      <a:pt x="2200" y="278"/>
                    </a:cubicBezTo>
                    <a:cubicBezTo>
                      <a:pt x="2200" y="278"/>
                      <a:pt x="2177" y="278"/>
                      <a:pt x="2167" y="278"/>
                    </a:cubicBezTo>
                    <a:lnTo>
                      <a:pt x="2287" y="495"/>
                    </a:lnTo>
                    <a:lnTo>
                      <a:pt x="2196" y="495"/>
                    </a:lnTo>
                    <a:lnTo>
                      <a:pt x="2036" y="205"/>
                    </a:lnTo>
                    <a:cubicBezTo>
                      <a:pt x="2036" y="205"/>
                      <a:pt x="2167" y="205"/>
                      <a:pt x="2175" y="205"/>
                    </a:cubicBezTo>
                    <a:lnTo>
                      <a:pt x="2175" y="75"/>
                    </a:lnTo>
                    <a:lnTo>
                      <a:pt x="2008" y="75"/>
                    </a:lnTo>
                    <a:lnTo>
                      <a:pt x="2008" y="495"/>
                    </a:lnTo>
                    <a:lnTo>
                      <a:pt x="1925" y="495"/>
                    </a:lnTo>
                    <a:lnTo>
                      <a:pt x="1925" y="0"/>
                    </a:lnTo>
                    <a:lnTo>
                      <a:pt x="2200" y="0"/>
                    </a:lnTo>
                    <a:close/>
                    <a:moveTo>
                      <a:pt x="1557" y="58"/>
                    </a:moveTo>
                    <a:cubicBezTo>
                      <a:pt x="1557" y="26"/>
                      <a:pt x="1583" y="0"/>
                      <a:pt x="1615" y="0"/>
                    </a:cubicBezTo>
                    <a:lnTo>
                      <a:pt x="1855" y="0"/>
                    </a:lnTo>
                    <a:lnTo>
                      <a:pt x="1855" y="75"/>
                    </a:lnTo>
                    <a:lnTo>
                      <a:pt x="1640" y="75"/>
                    </a:lnTo>
                    <a:lnTo>
                      <a:pt x="1640" y="205"/>
                    </a:lnTo>
                    <a:lnTo>
                      <a:pt x="1848" y="205"/>
                    </a:lnTo>
                    <a:lnTo>
                      <a:pt x="1848" y="280"/>
                    </a:lnTo>
                    <a:lnTo>
                      <a:pt x="1640" y="280"/>
                    </a:lnTo>
                    <a:lnTo>
                      <a:pt x="1640" y="420"/>
                    </a:lnTo>
                    <a:lnTo>
                      <a:pt x="1855" y="420"/>
                    </a:lnTo>
                    <a:lnTo>
                      <a:pt x="1855" y="495"/>
                    </a:lnTo>
                    <a:lnTo>
                      <a:pt x="1615" y="495"/>
                    </a:lnTo>
                    <a:cubicBezTo>
                      <a:pt x="1583" y="495"/>
                      <a:pt x="1557" y="469"/>
                      <a:pt x="1557" y="437"/>
                    </a:cubicBezTo>
                    <a:lnTo>
                      <a:pt x="1557" y="58"/>
                    </a:lnTo>
                    <a:close/>
                    <a:moveTo>
                      <a:pt x="1200" y="58"/>
                    </a:moveTo>
                    <a:cubicBezTo>
                      <a:pt x="1200" y="26"/>
                      <a:pt x="1226" y="0"/>
                      <a:pt x="1258" y="0"/>
                    </a:cubicBezTo>
                    <a:lnTo>
                      <a:pt x="1495" y="0"/>
                    </a:lnTo>
                    <a:lnTo>
                      <a:pt x="1495" y="75"/>
                    </a:lnTo>
                    <a:lnTo>
                      <a:pt x="1283" y="75"/>
                    </a:lnTo>
                    <a:lnTo>
                      <a:pt x="1283" y="420"/>
                    </a:lnTo>
                    <a:lnTo>
                      <a:pt x="1495" y="420"/>
                    </a:lnTo>
                    <a:lnTo>
                      <a:pt x="1495" y="495"/>
                    </a:lnTo>
                    <a:lnTo>
                      <a:pt x="1258" y="495"/>
                    </a:lnTo>
                    <a:cubicBezTo>
                      <a:pt x="1226" y="495"/>
                      <a:pt x="1200" y="469"/>
                      <a:pt x="1200" y="437"/>
                    </a:cubicBezTo>
                    <a:lnTo>
                      <a:pt x="1200" y="58"/>
                    </a:lnTo>
                    <a:close/>
                    <a:moveTo>
                      <a:pt x="869" y="420"/>
                    </a:moveTo>
                    <a:lnTo>
                      <a:pt x="1045" y="420"/>
                    </a:lnTo>
                    <a:lnTo>
                      <a:pt x="1045" y="75"/>
                    </a:lnTo>
                    <a:lnTo>
                      <a:pt x="869" y="75"/>
                    </a:lnTo>
                    <a:lnTo>
                      <a:pt x="869" y="420"/>
                    </a:lnTo>
                    <a:close/>
                    <a:moveTo>
                      <a:pt x="786" y="58"/>
                    </a:moveTo>
                    <a:cubicBezTo>
                      <a:pt x="786" y="26"/>
                      <a:pt x="812" y="0"/>
                      <a:pt x="843" y="0"/>
                    </a:cubicBezTo>
                    <a:lnTo>
                      <a:pt x="1071" y="0"/>
                    </a:lnTo>
                    <a:cubicBezTo>
                      <a:pt x="1102" y="0"/>
                      <a:pt x="1128" y="26"/>
                      <a:pt x="1128" y="58"/>
                    </a:cubicBezTo>
                    <a:lnTo>
                      <a:pt x="1128" y="437"/>
                    </a:lnTo>
                    <a:cubicBezTo>
                      <a:pt x="1128" y="469"/>
                      <a:pt x="1102" y="495"/>
                      <a:pt x="1070" y="495"/>
                    </a:cubicBezTo>
                    <a:lnTo>
                      <a:pt x="843" y="495"/>
                    </a:lnTo>
                    <a:cubicBezTo>
                      <a:pt x="812" y="495"/>
                      <a:pt x="786" y="469"/>
                      <a:pt x="786" y="437"/>
                    </a:cubicBezTo>
                    <a:lnTo>
                      <a:pt x="786" y="58"/>
                    </a:lnTo>
                    <a:close/>
                    <a:moveTo>
                      <a:pt x="391" y="229"/>
                    </a:moveTo>
                    <a:lnTo>
                      <a:pt x="391" y="0"/>
                    </a:lnTo>
                    <a:lnTo>
                      <a:pt x="473" y="0"/>
                    </a:lnTo>
                    <a:cubicBezTo>
                      <a:pt x="473" y="0"/>
                      <a:pt x="473" y="203"/>
                      <a:pt x="473" y="211"/>
                    </a:cubicBezTo>
                    <a:lnTo>
                      <a:pt x="631" y="211"/>
                    </a:lnTo>
                    <a:lnTo>
                      <a:pt x="631" y="0"/>
                    </a:lnTo>
                    <a:lnTo>
                      <a:pt x="714" y="0"/>
                    </a:lnTo>
                    <a:lnTo>
                      <a:pt x="714" y="437"/>
                    </a:lnTo>
                    <a:cubicBezTo>
                      <a:pt x="714" y="469"/>
                      <a:pt x="688" y="495"/>
                      <a:pt x="656" y="495"/>
                    </a:cubicBezTo>
                    <a:lnTo>
                      <a:pt x="411" y="495"/>
                    </a:lnTo>
                    <a:lnTo>
                      <a:pt x="411" y="420"/>
                    </a:lnTo>
                    <a:cubicBezTo>
                      <a:pt x="411" y="420"/>
                      <a:pt x="622" y="420"/>
                      <a:pt x="631" y="420"/>
                    </a:cubicBezTo>
                    <a:lnTo>
                      <a:pt x="631" y="287"/>
                    </a:lnTo>
                    <a:cubicBezTo>
                      <a:pt x="622" y="287"/>
                      <a:pt x="448" y="287"/>
                      <a:pt x="448" y="287"/>
                    </a:cubicBezTo>
                    <a:cubicBezTo>
                      <a:pt x="417" y="287"/>
                      <a:pt x="391" y="261"/>
                      <a:pt x="39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7"/>
              <p:cNvSpPr>
                <a:spLocks noEditPoints="1"/>
              </p:cNvSpPr>
              <p:nvPr userDrawn="1"/>
            </p:nvSpPr>
            <p:spPr bwMode="gray">
              <a:xfrm>
                <a:off x="585981" y="574622"/>
                <a:ext cx="854305" cy="75006"/>
              </a:xfrm>
              <a:custGeom>
                <a:avLst/>
                <a:gdLst/>
                <a:ahLst/>
                <a:cxnLst>
                  <a:cxn ang="0">
                    <a:pos x="35" y="38"/>
                  </a:cxn>
                  <a:cxn ang="0">
                    <a:pos x="4" y="12"/>
                  </a:cxn>
                  <a:cxn ang="0">
                    <a:pos x="202" y="128"/>
                  </a:cxn>
                  <a:cxn ang="0">
                    <a:pos x="1648" y="212"/>
                  </a:cxn>
                  <a:cxn ang="0">
                    <a:pos x="1679" y="126"/>
                  </a:cxn>
                  <a:cxn ang="0">
                    <a:pos x="1775" y="46"/>
                  </a:cxn>
                  <a:cxn ang="0">
                    <a:pos x="1701" y="99"/>
                  </a:cxn>
                  <a:cxn ang="0">
                    <a:pos x="2199" y="251"/>
                  </a:cxn>
                  <a:cxn ang="0">
                    <a:pos x="2076" y="77"/>
                  </a:cxn>
                  <a:cxn ang="0">
                    <a:pos x="2121" y="220"/>
                  </a:cxn>
                  <a:cxn ang="0">
                    <a:pos x="2195" y="72"/>
                  </a:cxn>
                  <a:cxn ang="0">
                    <a:pos x="732" y="251"/>
                  </a:cxn>
                  <a:cxn ang="0">
                    <a:pos x="590" y="198"/>
                  </a:cxn>
                  <a:cxn ang="0">
                    <a:pos x="624" y="187"/>
                  </a:cxn>
                  <a:cxn ang="0">
                    <a:pos x="704" y="77"/>
                  </a:cxn>
                  <a:cxn ang="0">
                    <a:pos x="732" y="251"/>
                  </a:cxn>
                  <a:cxn ang="0">
                    <a:pos x="2835" y="215"/>
                  </a:cxn>
                  <a:cxn ang="0">
                    <a:pos x="2834" y="120"/>
                  </a:cxn>
                  <a:cxn ang="0">
                    <a:pos x="2934" y="107"/>
                  </a:cxn>
                  <a:cxn ang="0">
                    <a:pos x="2881" y="253"/>
                  </a:cxn>
                  <a:cxn ang="0">
                    <a:pos x="2015" y="0"/>
                  </a:cxn>
                  <a:cxn ang="0">
                    <a:pos x="1169" y="140"/>
                  </a:cxn>
                  <a:cxn ang="0">
                    <a:pos x="1203" y="159"/>
                  </a:cxn>
                  <a:cxn ang="0">
                    <a:pos x="1184" y="242"/>
                  </a:cxn>
                  <a:cxn ang="0">
                    <a:pos x="1078" y="167"/>
                  </a:cxn>
                  <a:cxn ang="0">
                    <a:pos x="991" y="251"/>
                  </a:cxn>
                  <a:cxn ang="0">
                    <a:pos x="909" y="118"/>
                  </a:cxn>
                  <a:cxn ang="0">
                    <a:pos x="876" y="132"/>
                  </a:cxn>
                  <a:cxn ang="0">
                    <a:pos x="794" y="251"/>
                  </a:cxn>
                  <a:cxn ang="0">
                    <a:pos x="790" y="72"/>
                  </a:cxn>
                  <a:cxn ang="0">
                    <a:pos x="894" y="86"/>
                  </a:cxn>
                  <a:cxn ang="0">
                    <a:pos x="1014" y="251"/>
                  </a:cxn>
                  <a:cxn ang="0">
                    <a:pos x="2412" y="41"/>
                  </a:cxn>
                  <a:cxn ang="0">
                    <a:pos x="2401" y="72"/>
                  </a:cxn>
                  <a:cxn ang="0">
                    <a:pos x="556" y="243"/>
                  </a:cxn>
                  <a:cxn ang="0">
                    <a:pos x="561" y="101"/>
                  </a:cxn>
                  <a:cxn ang="0">
                    <a:pos x="509" y="228"/>
                  </a:cxn>
                  <a:cxn ang="0">
                    <a:pos x="1508" y="246"/>
                  </a:cxn>
                  <a:cxn ang="0">
                    <a:pos x="1402" y="72"/>
                  </a:cxn>
                  <a:cxn ang="0">
                    <a:pos x="1455" y="29"/>
                  </a:cxn>
                  <a:cxn ang="0">
                    <a:pos x="1507" y="97"/>
                  </a:cxn>
                  <a:cxn ang="0">
                    <a:pos x="1512" y="227"/>
                  </a:cxn>
                  <a:cxn ang="0">
                    <a:pos x="2273" y="208"/>
                  </a:cxn>
                  <a:cxn ang="0">
                    <a:pos x="2273" y="29"/>
                  </a:cxn>
                  <a:cxn ang="0">
                    <a:pos x="2358" y="72"/>
                  </a:cxn>
                  <a:cxn ang="0">
                    <a:pos x="2306" y="200"/>
                  </a:cxn>
                  <a:cxn ang="0">
                    <a:pos x="2359" y="246"/>
                  </a:cxn>
                  <a:cxn ang="0">
                    <a:pos x="1944" y="162"/>
                  </a:cxn>
                  <a:cxn ang="0">
                    <a:pos x="1979" y="162"/>
                  </a:cxn>
                  <a:cxn ang="0">
                    <a:pos x="2595" y="162"/>
                  </a:cxn>
                  <a:cxn ang="0">
                    <a:pos x="2630" y="162"/>
                  </a:cxn>
                  <a:cxn ang="0">
                    <a:pos x="359" y="162"/>
                  </a:cxn>
                  <a:cxn ang="0">
                    <a:pos x="394" y="162"/>
                  </a:cxn>
                  <a:cxn ang="0">
                    <a:pos x="2728" y="94"/>
                  </a:cxn>
                  <a:cxn ang="0">
                    <a:pos x="2661" y="251"/>
                  </a:cxn>
                  <a:cxn ang="0">
                    <a:pos x="2686" y="80"/>
                  </a:cxn>
                  <a:cxn ang="0">
                    <a:pos x="2803" y="245"/>
                  </a:cxn>
                  <a:cxn ang="0">
                    <a:pos x="1341" y="135"/>
                  </a:cxn>
                  <a:cxn ang="0">
                    <a:pos x="1255" y="251"/>
                  </a:cxn>
                  <a:cxn ang="0">
                    <a:pos x="1250" y="72"/>
                  </a:cxn>
                  <a:cxn ang="0">
                    <a:pos x="1374" y="130"/>
                  </a:cxn>
                </a:cxnLst>
                <a:rect l="0" t="0" r="r" b="b"/>
                <a:pathLst>
                  <a:path w="2942" h="257">
                    <a:moveTo>
                      <a:pt x="166" y="129"/>
                    </a:moveTo>
                    <a:cubicBezTo>
                      <a:pt x="166" y="154"/>
                      <a:pt x="158" y="179"/>
                      <a:pt x="141" y="198"/>
                    </a:cubicBezTo>
                    <a:cubicBezTo>
                      <a:pt x="123" y="219"/>
                      <a:pt x="102" y="225"/>
                      <a:pt x="75" y="225"/>
                    </a:cubicBezTo>
                    <a:lnTo>
                      <a:pt x="35" y="225"/>
                    </a:lnTo>
                    <a:lnTo>
                      <a:pt x="35" y="38"/>
                    </a:lnTo>
                    <a:lnTo>
                      <a:pt x="79" y="38"/>
                    </a:lnTo>
                    <a:cubicBezTo>
                      <a:pt x="135" y="38"/>
                      <a:pt x="166" y="75"/>
                      <a:pt x="166" y="129"/>
                    </a:cubicBezTo>
                    <a:close/>
                    <a:moveTo>
                      <a:pt x="202" y="128"/>
                    </a:moveTo>
                    <a:cubicBezTo>
                      <a:pt x="202" y="63"/>
                      <a:pt x="162" y="12"/>
                      <a:pt x="94" y="12"/>
                    </a:cubicBezTo>
                    <a:lnTo>
                      <a:pt x="4" y="12"/>
                    </a:lnTo>
                    <a:cubicBezTo>
                      <a:pt x="2" y="12"/>
                      <a:pt x="0" y="14"/>
                      <a:pt x="0" y="16"/>
                    </a:cubicBezTo>
                    <a:lnTo>
                      <a:pt x="0" y="247"/>
                    </a:lnTo>
                    <a:cubicBezTo>
                      <a:pt x="0" y="249"/>
                      <a:pt x="2" y="251"/>
                      <a:pt x="4" y="251"/>
                    </a:cubicBezTo>
                    <a:lnTo>
                      <a:pt x="85" y="251"/>
                    </a:lnTo>
                    <a:cubicBezTo>
                      <a:pt x="158" y="251"/>
                      <a:pt x="202" y="200"/>
                      <a:pt x="202" y="128"/>
                    </a:cubicBezTo>
                    <a:close/>
                    <a:moveTo>
                      <a:pt x="1703" y="253"/>
                    </a:moveTo>
                    <a:cubicBezTo>
                      <a:pt x="1688" y="253"/>
                      <a:pt x="1665" y="251"/>
                      <a:pt x="1651" y="245"/>
                    </a:cubicBezTo>
                    <a:cubicBezTo>
                      <a:pt x="1647" y="243"/>
                      <a:pt x="1644" y="242"/>
                      <a:pt x="1644" y="237"/>
                    </a:cubicBezTo>
                    <a:lnTo>
                      <a:pt x="1644" y="216"/>
                    </a:lnTo>
                    <a:cubicBezTo>
                      <a:pt x="1644" y="213"/>
                      <a:pt x="1645" y="212"/>
                      <a:pt x="1648" y="212"/>
                    </a:cubicBezTo>
                    <a:cubicBezTo>
                      <a:pt x="1650" y="212"/>
                      <a:pt x="1651" y="213"/>
                      <a:pt x="1653" y="214"/>
                    </a:cubicBezTo>
                    <a:cubicBezTo>
                      <a:pt x="1667" y="223"/>
                      <a:pt x="1685" y="228"/>
                      <a:pt x="1701" y="228"/>
                    </a:cubicBezTo>
                    <a:cubicBezTo>
                      <a:pt x="1724" y="228"/>
                      <a:pt x="1744" y="216"/>
                      <a:pt x="1744" y="192"/>
                    </a:cubicBezTo>
                    <a:cubicBezTo>
                      <a:pt x="1744" y="173"/>
                      <a:pt x="1736" y="166"/>
                      <a:pt x="1722" y="156"/>
                    </a:cubicBezTo>
                    <a:lnTo>
                      <a:pt x="1679" y="126"/>
                    </a:lnTo>
                    <a:cubicBezTo>
                      <a:pt x="1659" y="112"/>
                      <a:pt x="1647" y="97"/>
                      <a:pt x="1647" y="72"/>
                    </a:cubicBezTo>
                    <a:cubicBezTo>
                      <a:pt x="1647" y="28"/>
                      <a:pt x="1680" y="9"/>
                      <a:pt x="1720" y="9"/>
                    </a:cubicBezTo>
                    <a:cubicBezTo>
                      <a:pt x="1735" y="9"/>
                      <a:pt x="1757" y="12"/>
                      <a:pt x="1771" y="19"/>
                    </a:cubicBezTo>
                    <a:cubicBezTo>
                      <a:pt x="1775" y="21"/>
                      <a:pt x="1775" y="21"/>
                      <a:pt x="1775" y="26"/>
                    </a:cubicBezTo>
                    <a:lnTo>
                      <a:pt x="1775" y="46"/>
                    </a:lnTo>
                    <a:cubicBezTo>
                      <a:pt x="1775" y="49"/>
                      <a:pt x="1775" y="52"/>
                      <a:pt x="1772" y="52"/>
                    </a:cubicBezTo>
                    <a:cubicBezTo>
                      <a:pt x="1770" y="52"/>
                      <a:pt x="1768" y="50"/>
                      <a:pt x="1766" y="49"/>
                    </a:cubicBezTo>
                    <a:cubicBezTo>
                      <a:pt x="1753" y="39"/>
                      <a:pt x="1738" y="35"/>
                      <a:pt x="1722" y="35"/>
                    </a:cubicBezTo>
                    <a:cubicBezTo>
                      <a:pt x="1701" y="35"/>
                      <a:pt x="1682" y="45"/>
                      <a:pt x="1682" y="68"/>
                    </a:cubicBezTo>
                    <a:cubicBezTo>
                      <a:pt x="1682" y="83"/>
                      <a:pt x="1690" y="91"/>
                      <a:pt x="1701" y="99"/>
                    </a:cubicBezTo>
                    <a:lnTo>
                      <a:pt x="1745" y="128"/>
                    </a:lnTo>
                    <a:cubicBezTo>
                      <a:pt x="1767" y="143"/>
                      <a:pt x="1782" y="159"/>
                      <a:pt x="1782" y="187"/>
                    </a:cubicBezTo>
                    <a:cubicBezTo>
                      <a:pt x="1782" y="232"/>
                      <a:pt x="1745" y="253"/>
                      <a:pt x="1703" y="253"/>
                    </a:cubicBezTo>
                    <a:close/>
                    <a:moveTo>
                      <a:pt x="2218" y="251"/>
                    </a:moveTo>
                    <a:lnTo>
                      <a:pt x="2199" y="251"/>
                    </a:lnTo>
                    <a:cubicBezTo>
                      <a:pt x="2194" y="251"/>
                      <a:pt x="2194" y="246"/>
                      <a:pt x="2194" y="242"/>
                    </a:cubicBezTo>
                    <a:cubicBezTo>
                      <a:pt x="2186" y="242"/>
                      <a:pt x="2180" y="245"/>
                      <a:pt x="2173" y="248"/>
                    </a:cubicBezTo>
                    <a:cubicBezTo>
                      <a:pt x="2161" y="252"/>
                      <a:pt x="2151" y="253"/>
                      <a:pt x="2138" y="253"/>
                    </a:cubicBezTo>
                    <a:cubicBezTo>
                      <a:pt x="2103" y="253"/>
                      <a:pt x="2076" y="235"/>
                      <a:pt x="2076" y="198"/>
                    </a:cubicBezTo>
                    <a:lnTo>
                      <a:pt x="2076" y="77"/>
                    </a:lnTo>
                    <a:cubicBezTo>
                      <a:pt x="2076" y="74"/>
                      <a:pt x="2079" y="72"/>
                      <a:pt x="2082" y="72"/>
                    </a:cubicBezTo>
                    <a:lnTo>
                      <a:pt x="2105" y="72"/>
                    </a:lnTo>
                    <a:cubicBezTo>
                      <a:pt x="2107" y="72"/>
                      <a:pt x="2110" y="74"/>
                      <a:pt x="2110" y="77"/>
                    </a:cubicBezTo>
                    <a:lnTo>
                      <a:pt x="2110" y="187"/>
                    </a:lnTo>
                    <a:cubicBezTo>
                      <a:pt x="2110" y="199"/>
                      <a:pt x="2111" y="213"/>
                      <a:pt x="2121" y="220"/>
                    </a:cubicBezTo>
                    <a:cubicBezTo>
                      <a:pt x="2130" y="226"/>
                      <a:pt x="2140" y="228"/>
                      <a:pt x="2151" y="228"/>
                    </a:cubicBezTo>
                    <a:cubicBezTo>
                      <a:pt x="2158" y="228"/>
                      <a:pt x="2166" y="227"/>
                      <a:pt x="2173" y="225"/>
                    </a:cubicBezTo>
                    <a:cubicBezTo>
                      <a:pt x="2183" y="222"/>
                      <a:pt x="2190" y="219"/>
                      <a:pt x="2190" y="208"/>
                    </a:cubicBezTo>
                    <a:lnTo>
                      <a:pt x="2190" y="77"/>
                    </a:lnTo>
                    <a:cubicBezTo>
                      <a:pt x="2190" y="74"/>
                      <a:pt x="2193" y="72"/>
                      <a:pt x="2195" y="72"/>
                    </a:cubicBezTo>
                    <a:lnTo>
                      <a:pt x="2218" y="72"/>
                    </a:lnTo>
                    <a:cubicBezTo>
                      <a:pt x="2221" y="72"/>
                      <a:pt x="2224" y="74"/>
                      <a:pt x="2224" y="77"/>
                    </a:cubicBezTo>
                    <a:lnTo>
                      <a:pt x="2224" y="245"/>
                    </a:lnTo>
                    <a:cubicBezTo>
                      <a:pt x="2224" y="248"/>
                      <a:pt x="2221" y="251"/>
                      <a:pt x="2218" y="251"/>
                    </a:cubicBezTo>
                    <a:close/>
                    <a:moveTo>
                      <a:pt x="732" y="251"/>
                    </a:moveTo>
                    <a:lnTo>
                      <a:pt x="713" y="251"/>
                    </a:lnTo>
                    <a:cubicBezTo>
                      <a:pt x="707" y="251"/>
                      <a:pt x="707" y="246"/>
                      <a:pt x="707" y="242"/>
                    </a:cubicBezTo>
                    <a:cubicBezTo>
                      <a:pt x="699" y="242"/>
                      <a:pt x="694" y="245"/>
                      <a:pt x="686" y="248"/>
                    </a:cubicBezTo>
                    <a:cubicBezTo>
                      <a:pt x="674" y="252"/>
                      <a:pt x="664" y="253"/>
                      <a:pt x="652" y="253"/>
                    </a:cubicBezTo>
                    <a:cubicBezTo>
                      <a:pt x="617" y="253"/>
                      <a:pt x="590" y="235"/>
                      <a:pt x="590" y="198"/>
                    </a:cubicBezTo>
                    <a:lnTo>
                      <a:pt x="590" y="77"/>
                    </a:lnTo>
                    <a:cubicBezTo>
                      <a:pt x="590" y="74"/>
                      <a:pt x="593" y="72"/>
                      <a:pt x="595" y="72"/>
                    </a:cubicBezTo>
                    <a:lnTo>
                      <a:pt x="618" y="72"/>
                    </a:lnTo>
                    <a:cubicBezTo>
                      <a:pt x="621" y="72"/>
                      <a:pt x="624" y="74"/>
                      <a:pt x="624" y="77"/>
                    </a:cubicBezTo>
                    <a:lnTo>
                      <a:pt x="624" y="187"/>
                    </a:lnTo>
                    <a:cubicBezTo>
                      <a:pt x="624" y="199"/>
                      <a:pt x="625" y="213"/>
                      <a:pt x="635" y="220"/>
                    </a:cubicBezTo>
                    <a:cubicBezTo>
                      <a:pt x="643" y="226"/>
                      <a:pt x="654" y="228"/>
                      <a:pt x="664" y="228"/>
                    </a:cubicBezTo>
                    <a:cubicBezTo>
                      <a:pt x="672" y="228"/>
                      <a:pt x="680" y="227"/>
                      <a:pt x="687" y="225"/>
                    </a:cubicBezTo>
                    <a:cubicBezTo>
                      <a:pt x="697" y="222"/>
                      <a:pt x="704" y="219"/>
                      <a:pt x="704" y="208"/>
                    </a:cubicBezTo>
                    <a:lnTo>
                      <a:pt x="704" y="77"/>
                    </a:lnTo>
                    <a:cubicBezTo>
                      <a:pt x="704" y="74"/>
                      <a:pt x="706" y="72"/>
                      <a:pt x="709" y="72"/>
                    </a:cubicBezTo>
                    <a:lnTo>
                      <a:pt x="732" y="72"/>
                    </a:lnTo>
                    <a:cubicBezTo>
                      <a:pt x="735" y="72"/>
                      <a:pt x="737" y="74"/>
                      <a:pt x="737" y="77"/>
                    </a:cubicBezTo>
                    <a:lnTo>
                      <a:pt x="737" y="245"/>
                    </a:lnTo>
                    <a:cubicBezTo>
                      <a:pt x="737" y="248"/>
                      <a:pt x="735" y="251"/>
                      <a:pt x="732" y="251"/>
                    </a:cubicBezTo>
                    <a:close/>
                    <a:moveTo>
                      <a:pt x="2881" y="253"/>
                    </a:moveTo>
                    <a:cubicBezTo>
                      <a:pt x="2866" y="253"/>
                      <a:pt x="2852" y="251"/>
                      <a:pt x="2839" y="246"/>
                    </a:cubicBezTo>
                    <a:cubicBezTo>
                      <a:pt x="2833" y="243"/>
                      <a:pt x="2830" y="243"/>
                      <a:pt x="2830" y="236"/>
                    </a:cubicBezTo>
                    <a:lnTo>
                      <a:pt x="2830" y="221"/>
                    </a:lnTo>
                    <a:cubicBezTo>
                      <a:pt x="2830" y="218"/>
                      <a:pt x="2831" y="215"/>
                      <a:pt x="2835" y="215"/>
                    </a:cubicBezTo>
                    <a:cubicBezTo>
                      <a:pt x="2837" y="215"/>
                      <a:pt x="2838" y="216"/>
                      <a:pt x="2840" y="217"/>
                    </a:cubicBezTo>
                    <a:cubicBezTo>
                      <a:pt x="2852" y="224"/>
                      <a:pt x="2864" y="228"/>
                      <a:pt x="2879" y="228"/>
                    </a:cubicBezTo>
                    <a:cubicBezTo>
                      <a:pt x="2894" y="228"/>
                      <a:pt x="2909" y="223"/>
                      <a:pt x="2909" y="206"/>
                    </a:cubicBezTo>
                    <a:cubicBezTo>
                      <a:pt x="2909" y="189"/>
                      <a:pt x="2894" y="183"/>
                      <a:pt x="2882" y="177"/>
                    </a:cubicBezTo>
                    <a:cubicBezTo>
                      <a:pt x="2857" y="163"/>
                      <a:pt x="2834" y="153"/>
                      <a:pt x="2834" y="120"/>
                    </a:cubicBezTo>
                    <a:cubicBezTo>
                      <a:pt x="2834" y="85"/>
                      <a:pt x="2860" y="69"/>
                      <a:pt x="2893" y="69"/>
                    </a:cubicBezTo>
                    <a:cubicBezTo>
                      <a:pt x="2906" y="69"/>
                      <a:pt x="2918" y="71"/>
                      <a:pt x="2930" y="77"/>
                    </a:cubicBezTo>
                    <a:cubicBezTo>
                      <a:pt x="2935" y="79"/>
                      <a:pt x="2938" y="79"/>
                      <a:pt x="2938" y="86"/>
                    </a:cubicBezTo>
                    <a:lnTo>
                      <a:pt x="2938" y="102"/>
                    </a:lnTo>
                    <a:cubicBezTo>
                      <a:pt x="2938" y="104"/>
                      <a:pt x="2937" y="107"/>
                      <a:pt x="2934" y="107"/>
                    </a:cubicBezTo>
                    <a:cubicBezTo>
                      <a:pt x="2932" y="107"/>
                      <a:pt x="2930" y="106"/>
                      <a:pt x="2928" y="105"/>
                    </a:cubicBezTo>
                    <a:cubicBezTo>
                      <a:pt x="2916" y="98"/>
                      <a:pt x="2907" y="94"/>
                      <a:pt x="2892" y="94"/>
                    </a:cubicBezTo>
                    <a:cubicBezTo>
                      <a:pt x="2878" y="94"/>
                      <a:pt x="2867" y="99"/>
                      <a:pt x="2867" y="114"/>
                    </a:cubicBezTo>
                    <a:cubicBezTo>
                      <a:pt x="2867" y="148"/>
                      <a:pt x="2942" y="144"/>
                      <a:pt x="2942" y="201"/>
                    </a:cubicBezTo>
                    <a:cubicBezTo>
                      <a:pt x="2942" y="237"/>
                      <a:pt x="2913" y="253"/>
                      <a:pt x="2881" y="253"/>
                    </a:cubicBezTo>
                    <a:close/>
                    <a:moveTo>
                      <a:pt x="2038" y="251"/>
                    </a:moveTo>
                    <a:lnTo>
                      <a:pt x="2015" y="251"/>
                    </a:lnTo>
                    <a:cubicBezTo>
                      <a:pt x="2012" y="251"/>
                      <a:pt x="2010" y="248"/>
                      <a:pt x="2010" y="245"/>
                    </a:cubicBezTo>
                    <a:lnTo>
                      <a:pt x="2010" y="6"/>
                    </a:lnTo>
                    <a:cubicBezTo>
                      <a:pt x="2010" y="3"/>
                      <a:pt x="2012" y="0"/>
                      <a:pt x="2015" y="0"/>
                    </a:cubicBezTo>
                    <a:lnTo>
                      <a:pt x="2038" y="0"/>
                    </a:lnTo>
                    <a:cubicBezTo>
                      <a:pt x="2041" y="0"/>
                      <a:pt x="2043" y="3"/>
                      <a:pt x="2043" y="6"/>
                    </a:cubicBezTo>
                    <a:lnTo>
                      <a:pt x="2043" y="245"/>
                    </a:lnTo>
                    <a:cubicBezTo>
                      <a:pt x="2043" y="248"/>
                      <a:pt x="2041" y="251"/>
                      <a:pt x="2038" y="251"/>
                    </a:cubicBezTo>
                    <a:close/>
                    <a:moveTo>
                      <a:pt x="1169" y="140"/>
                    </a:moveTo>
                    <a:lnTo>
                      <a:pt x="1078" y="140"/>
                    </a:lnTo>
                    <a:cubicBezTo>
                      <a:pt x="1079" y="113"/>
                      <a:pt x="1097" y="93"/>
                      <a:pt x="1124" y="93"/>
                    </a:cubicBezTo>
                    <a:cubicBezTo>
                      <a:pt x="1150" y="93"/>
                      <a:pt x="1169" y="110"/>
                      <a:pt x="1169" y="136"/>
                    </a:cubicBezTo>
                    <a:lnTo>
                      <a:pt x="1169" y="140"/>
                    </a:lnTo>
                    <a:close/>
                    <a:moveTo>
                      <a:pt x="1203" y="159"/>
                    </a:moveTo>
                    <a:lnTo>
                      <a:pt x="1203" y="150"/>
                    </a:lnTo>
                    <a:cubicBezTo>
                      <a:pt x="1203" y="103"/>
                      <a:pt x="1174" y="69"/>
                      <a:pt x="1126" y="69"/>
                    </a:cubicBezTo>
                    <a:cubicBezTo>
                      <a:pt x="1070" y="69"/>
                      <a:pt x="1045" y="112"/>
                      <a:pt x="1045" y="163"/>
                    </a:cubicBezTo>
                    <a:cubicBezTo>
                      <a:pt x="1045" y="216"/>
                      <a:pt x="1076" y="253"/>
                      <a:pt x="1131" y="253"/>
                    </a:cubicBezTo>
                    <a:cubicBezTo>
                      <a:pt x="1147" y="253"/>
                      <a:pt x="1169" y="249"/>
                      <a:pt x="1184" y="242"/>
                    </a:cubicBezTo>
                    <a:cubicBezTo>
                      <a:pt x="1190" y="239"/>
                      <a:pt x="1192" y="239"/>
                      <a:pt x="1192" y="232"/>
                    </a:cubicBezTo>
                    <a:cubicBezTo>
                      <a:pt x="1192" y="227"/>
                      <a:pt x="1195" y="212"/>
                      <a:pt x="1187" y="212"/>
                    </a:cubicBezTo>
                    <a:cubicBezTo>
                      <a:pt x="1184" y="212"/>
                      <a:pt x="1182" y="214"/>
                      <a:pt x="1180" y="215"/>
                    </a:cubicBezTo>
                    <a:cubicBezTo>
                      <a:pt x="1167" y="221"/>
                      <a:pt x="1151" y="228"/>
                      <a:pt x="1136" y="228"/>
                    </a:cubicBezTo>
                    <a:cubicBezTo>
                      <a:pt x="1100" y="228"/>
                      <a:pt x="1078" y="202"/>
                      <a:pt x="1078" y="167"/>
                    </a:cubicBezTo>
                    <a:lnTo>
                      <a:pt x="1078" y="165"/>
                    </a:lnTo>
                    <a:lnTo>
                      <a:pt x="1197" y="165"/>
                    </a:lnTo>
                    <a:cubicBezTo>
                      <a:pt x="1200" y="165"/>
                      <a:pt x="1203" y="162"/>
                      <a:pt x="1203" y="159"/>
                    </a:cubicBezTo>
                    <a:close/>
                    <a:moveTo>
                      <a:pt x="1014" y="251"/>
                    </a:moveTo>
                    <a:lnTo>
                      <a:pt x="991" y="251"/>
                    </a:lnTo>
                    <a:cubicBezTo>
                      <a:pt x="988" y="251"/>
                      <a:pt x="986" y="248"/>
                      <a:pt x="986" y="245"/>
                    </a:cubicBezTo>
                    <a:lnTo>
                      <a:pt x="986" y="131"/>
                    </a:lnTo>
                    <a:cubicBezTo>
                      <a:pt x="986" y="106"/>
                      <a:pt x="973" y="94"/>
                      <a:pt x="948" y="94"/>
                    </a:cubicBezTo>
                    <a:cubicBezTo>
                      <a:pt x="940" y="94"/>
                      <a:pt x="932" y="95"/>
                      <a:pt x="924" y="97"/>
                    </a:cubicBezTo>
                    <a:cubicBezTo>
                      <a:pt x="913" y="101"/>
                      <a:pt x="909" y="107"/>
                      <a:pt x="909" y="118"/>
                    </a:cubicBezTo>
                    <a:lnTo>
                      <a:pt x="909" y="245"/>
                    </a:lnTo>
                    <a:cubicBezTo>
                      <a:pt x="909" y="248"/>
                      <a:pt x="907" y="251"/>
                      <a:pt x="904" y="251"/>
                    </a:cubicBezTo>
                    <a:lnTo>
                      <a:pt x="881" y="251"/>
                    </a:lnTo>
                    <a:cubicBezTo>
                      <a:pt x="878" y="251"/>
                      <a:pt x="876" y="248"/>
                      <a:pt x="876" y="245"/>
                    </a:cubicBezTo>
                    <a:lnTo>
                      <a:pt x="876" y="132"/>
                    </a:lnTo>
                    <a:cubicBezTo>
                      <a:pt x="876" y="106"/>
                      <a:pt x="862" y="94"/>
                      <a:pt x="837" y="94"/>
                    </a:cubicBezTo>
                    <a:cubicBezTo>
                      <a:pt x="829" y="94"/>
                      <a:pt x="821" y="95"/>
                      <a:pt x="813" y="98"/>
                    </a:cubicBezTo>
                    <a:cubicBezTo>
                      <a:pt x="803" y="102"/>
                      <a:pt x="799" y="107"/>
                      <a:pt x="799" y="118"/>
                    </a:cubicBezTo>
                    <a:lnTo>
                      <a:pt x="799" y="245"/>
                    </a:lnTo>
                    <a:cubicBezTo>
                      <a:pt x="799" y="248"/>
                      <a:pt x="796" y="251"/>
                      <a:pt x="794" y="251"/>
                    </a:cubicBezTo>
                    <a:lnTo>
                      <a:pt x="771" y="251"/>
                    </a:lnTo>
                    <a:cubicBezTo>
                      <a:pt x="768" y="251"/>
                      <a:pt x="766" y="248"/>
                      <a:pt x="766" y="245"/>
                    </a:cubicBezTo>
                    <a:lnTo>
                      <a:pt x="766" y="77"/>
                    </a:lnTo>
                    <a:cubicBezTo>
                      <a:pt x="766" y="74"/>
                      <a:pt x="768" y="72"/>
                      <a:pt x="771" y="72"/>
                    </a:cubicBezTo>
                    <a:lnTo>
                      <a:pt x="790" y="72"/>
                    </a:lnTo>
                    <a:cubicBezTo>
                      <a:pt x="796" y="72"/>
                      <a:pt x="795" y="76"/>
                      <a:pt x="795" y="80"/>
                    </a:cubicBezTo>
                    <a:lnTo>
                      <a:pt x="796" y="80"/>
                    </a:lnTo>
                    <a:cubicBezTo>
                      <a:pt x="803" y="80"/>
                      <a:pt x="809" y="77"/>
                      <a:pt x="815" y="75"/>
                    </a:cubicBezTo>
                    <a:cubicBezTo>
                      <a:pt x="825" y="71"/>
                      <a:pt x="836" y="69"/>
                      <a:pt x="847" y="69"/>
                    </a:cubicBezTo>
                    <a:cubicBezTo>
                      <a:pt x="864" y="69"/>
                      <a:pt x="881" y="74"/>
                      <a:pt x="894" y="86"/>
                    </a:cubicBezTo>
                    <a:lnTo>
                      <a:pt x="898" y="86"/>
                    </a:lnTo>
                    <a:cubicBezTo>
                      <a:pt x="915" y="76"/>
                      <a:pt x="936" y="69"/>
                      <a:pt x="956" y="69"/>
                    </a:cubicBezTo>
                    <a:cubicBezTo>
                      <a:pt x="993" y="69"/>
                      <a:pt x="1019" y="90"/>
                      <a:pt x="1019" y="128"/>
                    </a:cubicBezTo>
                    <a:lnTo>
                      <a:pt x="1019" y="245"/>
                    </a:lnTo>
                    <a:cubicBezTo>
                      <a:pt x="1019" y="248"/>
                      <a:pt x="1017" y="251"/>
                      <a:pt x="1014" y="251"/>
                    </a:cubicBezTo>
                    <a:close/>
                    <a:moveTo>
                      <a:pt x="2412" y="41"/>
                    </a:moveTo>
                    <a:cubicBezTo>
                      <a:pt x="2399" y="41"/>
                      <a:pt x="2392" y="33"/>
                      <a:pt x="2392" y="20"/>
                    </a:cubicBezTo>
                    <a:cubicBezTo>
                      <a:pt x="2392" y="8"/>
                      <a:pt x="2400" y="0"/>
                      <a:pt x="2413" y="0"/>
                    </a:cubicBezTo>
                    <a:cubicBezTo>
                      <a:pt x="2425" y="0"/>
                      <a:pt x="2433" y="8"/>
                      <a:pt x="2433" y="20"/>
                    </a:cubicBezTo>
                    <a:cubicBezTo>
                      <a:pt x="2433" y="34"/>
                      <a:pt x="2425" y="41"/>
                      <a:pt x="2412" y="41"/>
                    </a:cubicBezTo>
                    <a:close/>
                    <a:moveTo>
                      <a:pt x="2424" y="251"/>
                    </a:moveTo>
                    <a:lnTo>
                      <a:pt x="2401" y="251"/>
                    </a:lnTo>
                    <a:cubicBezTo>
                      <a:pt x="2398" y="251"/>
                      <a:pt x="2396" y="248"/>
                      <a:pt x="2396" y="245"/>
                    </a:cubicBezTo>
                    <a:lnTo>
                      <a:pt x="2396" y="77"/>
                    </a:lnTo>
                    <a:cubicBezTo>
                      <a:pt x="2396" y="74"/>
                      <a:pt x="2398" y="72"/>
                      <a:pt x="2401" y="72"/>
                    </a:cubicBezTo>
                    <a:lnTo>
                      <a:pt x="2424" y="72"/>
                    </a:lnTo>
                    <a:cubicBezTo>
                      <a:pt x="2426" y="72"/>
                      <a:pt x="2429" y="74"/>
                      <a:pt x="2429" y="77"/>
                    </a:cubicBezTo>
                    <a:lnTo>
                      <a:pt x="2429" y="245"/>
                    </a:lnTo>
                    <a:cubicBezTo>
                      <a:pt x="2429" y="248"/>
                      <a:pt x="2426" y="251"/>
                      <a:pt x="2424" y="251"/>
                    </a:cubicBezTo>
                    <a:close/>
                    <a:moveTo>
                      <a:pt x="556" y="243"/>
                    </a:moveTo>
                    <a:cubicBezTo>
                      <a:pt x="544" y="251"/>
                      <a:pt x="519" y="253"/>
                      <a:pt x="505" y="253"/>
                    </a:cubicBezTo>
                    <a:cubicBezTo>
                      <a:pt x="447" y="253"/>
                      <a:pt x="415" y="218"/>
                      <a:pt x="415" y="162"/>
                    </a:cubicBezTo>
                    <a:cubicBezTo>
                      <a:pt x="415" y="104"/>
                      <a:pt x="452" y="69"/>
                      <a:pt x="509" y="69"/>
                    </a:cubicBezTo>
                    <a:cubicBezTo>
                      <a:pt x="518" y="69"/>
                      <a:pt x="561" y="73"/>
                      <a:pt x="561" y="84"/>
                    </a:cubicBezTo>
                    <a:lnTo>
                      <a:pt x="561" y="101"/>
                    </a:lnTo>
                    <a:cubicBezTo>
                      <a:pt x="561" y="104"/>
                      <a:pt x="559" y="107"/>
                      <a:pt x="556" y="107"/>
                    </a:cubicBezTo>
                    <a:cubicBezTo>
                      <a:pt x="554" y="107"/>
                      <a:pt x="552" y="106"/>
                      <a:pt x="550" y="105"/>
                    </a:cubicBezTo>
                    <a:cubicBezTo>
                      <a:pt x="536" y="98"/>
                      <a:pt x="525" y="94"/>
                      <a:pt x="509" y="94"/>
                    </a:cubicBezTo>
                    <a:cubicBezTo>
                      <a:pt x="468" y="94"/>
                      <a:pt x="450" y="122"/>
                      <a:pt x="450" y="160"/>
                    </a:cubicBezTo>
                    <a:cubicBezTo>
                      <a:pt x="450" y="198"/>
                      <a:pt x="468" y="228"/>
                      <a:pt x="509" y="228"/>
                    </a:cubicBezTo>
                    <a:cubicBezTo>
                      <a:pt x="524" y="228"/>
                      <a:pt x="536" y="224"/>
                      <a:pt x="549" y="218"/>
                    </a:cubicBezTo>
                    <a:cubicBezTo>
                      <a:pt x="551" y="217"/>
                      <a:pt x="554" y="215"/>
                      <a:pt x="556" y="215"/>
                    </a:cubicBezTo>
                    <a:cubicBezTo>
                      <a:pt x="563" y="215"/>
                      <a:pt x="561" y="231"/>
                      <a:pt x="561" y="236"/>
                    </a:cubicBezTo>
                    <a:cubicBezTo>
                      <a:pt x="561" y="240"/>
                      <a:pt x="560" y="241"/>
                      <a:pt x="556" y="243"/>
                    </a:cubicBezTo>
                    <a:close/>
                    <a:moveTo>
                      <a:pt x="1508" y="246"/>
                    </a:moveTo>
                    <a:cubicBezTo>
                      <a:pt x="1499" y="251"/>
                      <a:pt x="1482" y="253"/>
                      <a:pt x="1471" y="253"/>
                    </a:cubicBezTo>
                    <a:cubicBezTo>
                      <a:pt x="1442" y="253"/>
                      <a:pt x="1422" y="238"/>
                      <a:pt x="1422" y="208"/>
                    </a:cubicBezTo>
                    <a:lnTo>
                      <a:pt x="1422" y="97"/>
                    </a:lnTo>
                    <a:cubicBezTo>
                      <a:pt x="1395" y="97"/>
                      <a:pt x="1397" y="102"/>
                      <a:pt x="1397" y="77"/>
                    </a:cubicBezTo>
                    <a:cubicBezTo>
                      <a:pt x="1397" y="74"/>
                      <a:pt x="1399" y="72"/>
                      <a:pt x="1402" y="72"/>
                    </a:cubicBezTo>
                    <a:lnTo>
                      <a:pt x="1422" y="72"/>
                    </a:lnTo>
                    <a:lnTo>
                      <a:pt x="1422" y="29"/>
                    </a:lnTo>
                    <a:cubicBezTo>
                      <a:pt x="1422" y="27"/>
                      <a:pt x="1424" y="24"/>
                      <a:pt x="1427" y="24"/>
                    </a:cubicBezTo>
                    <a:lnTo>
                      <a:pt x="1450" y="24"/>
                    </a:lnTo>
                    <a:cubicBezTo>
                      <a:pt x="1453" y="24"/>
                      <a:pt x="1455" y="27"/>
                      <a:pt x="1455" y="29"/>
                    </a:cubicBezTo>
                    <a:lnTo>
                      <a:pt x="1455" y="72"/>
                    </a:lnTo>
                    <a:lnTo>
                      <a:pt x="1507" y="72"/>
                    </a:lnTo>
                    <a:cubicBezTo>
                      <a:pt x="1510" y="72"/>
                      <a:pt x="1512" y="74"/>
                      <a:pt x="1512" y="77"/>
                    </a:cubicBezTo>
                    <a:lnTo>
                      <a:pt x="1512" y="91"/>
                    </a:lnTo>
                    <a:cubicBezTo>
                      <a:pt x="1512" y="94"/>
                      <a:pt x="1510" y="97"/>
                      <a:pt x="1507" y="97"/>
                    </a:cubicBezTo>
                    <a:lnTo>
                      <a:pt x="1455" y="97"/>
                    </a:lnTo>
                    <a:lnTo>
                      <a:pt x="1455" y="200"/>
                    </a:lnTo>
                    <a:cubicBezTo>
                      <a:pt x="1455" y="218"/>
                      <a:pt x="1462" y="228"/>
                      <a:pt x="1481" y="228"/>
                    </a:cubicBezTo>
                    <a:cubicBezTo>
                      <a:pt x="1494" y="228"/>
                      <a:pt x="1503" y="221"/>
                      <a:pt x="1507" y="221"/>
                    </a:cubicBezTo>
                    <a:cubicBezTo>
                      <a:pt x="1511" y="221"/>
                      <a:pt x="1512" y="224"/>
                      <a:pt x="1512" y="227"/>
                    </a:cubicBezTo>
                    <a:lnTo>
                      <a:pt x="1512" y="239"/>
                    </a:lnTo>
                    <a:cubicBezTo>
                      <a:pt x="1512" y="243"/>
                      <a:pt x="1511" y="244"/>
                      <a:pt x="1508" y="246"/>
                    </a:cubicBezTo>
                    <a:close/>
                    <a:moveTo>
                      <a:pt x="2359" y="246"/>
                    </a:moveTo>
                    <a:cubicBezTo>
                      <a:pt x="2349" y="251"/>
                      <a:pt x="2333" y="253"/>
                      <a:pt x="2322" y="253"/>
                    </a:cubicBezTo>
                    <a:cubicBezTo>
                      <a:pt x="2293" y="253"/>
                      <a:pt x="2273" y="238"/>
                      <a:pt x="2273" y="208"/>
                    </a:cubicBezTo>
                    <a:lnTo>
                      <a:pt x="2273" y="97"/>
                    </a:lnTo>
                    <a:cubicBezTo>
                      <a:pt x="2246" y="97"/>
                      <a:pt x="2248" y="102"/>
                      <a:pt x="2248" y="77"/>
                    </a:cubicBezTo>
                    <a:cubicBezTo>
                      <a:pt x="2248" y="74"/>
                      <a:pt x="2250" y="72"/>
                      <a:pt x="2253" y="72"/>
                    </a:cubicBezTo>
                    <a:lnTo>
                      <a:pt x="2273" y="72"/>
                    </a:lnTo>
                    <a:lnTo>
                      <a:pt x="2273" y="29"/>
                    </a:lnTo>
                    <a:cubicBezTo>
                      <a:pt x="2273" y="27"/>
                      <a:pt x="2275" y="24"/>
                      <a:pt x="2278" y="24"/>
                    </a:cubicBezTo>
                    <a:lnTo>
                      <a:pt x="2301" y="24"/>
                    </a:lnTo>
                    <a:cubicBezTo>
                      <a:pt x="2304" y="24"/>
                      <a:pt x="2306" y="27"/>
                      <a:pt x="2306" y="29"/>
                    </a:cubicBezTo>
                    <a:lnTo>
                      <a:pt x="2306" y="72"/>
                    </a:lnTo>
                    <a:lnTo>
                      <a:pt x="2358" y="72"/>
                    </a:lnTo>
                    <a:cubicBezTo>
                      <a:pt x="2360" y="72"/>
                      <a:pt x="2363" y="74"/>
                      <a:pt x="2363" y="77"/>
                    </a:cubicBezTo>
                    <a:lnTo>
                      <a:pt x="2363" y="91"/>
                    </a:lnTo>
                    <a:cubicBezTo>
                      <a:pt x="2363" y="94"/>
                      <a:pt x="2360" y="97"/>
                      <a:pt x="2358" y="97"/>
                    </a:cubicBezTo>
                    <a:lnTo>
                      <a:pt x="2306" y="97"/>
                    </a:lnTo>
                    <a:lnTo>
                      <a:pt x="2306" y="200"/>
                    </a:lnTo>
                    <a:cubicBezTo>
                      <a:pt x="2306" y="218"/>
                      <a:pt x="2313" y="228"/>
                      <a:pt x="2332" y="228"/>
                    </a:cubicBezTo>
                    <a:cubicBezTo>
                      <a:pt x="2345" y="228"/>
                      <a:pt x="2354" y="221"/>
                      <a:pt x="2358" y="221"/>
                    </a:cubicBezTo>
                    <a:cubicBezTo>
                      <a:pt x="2362" y="221"/>
                      <a:pt x="2363" y="224"/>
                      <a:pt x="2363" y="227"/>
                    </a:cubicBezTo>
                    <a:lnTo>
                      <a:pt x="2363" y="239"/>
                    </a:lnTo>
                    <a:cubicBezTo>
                      <a:pt x="2363" y="243"/>
                      <a:pt x="2362" y="244"/>
                      <a:pt x="2359" y="246"/>
                    </a:cubicBezTo>
                    <a:close/>
                    <a:moveTo>
                      <a:pt x="1944" y="162"/>
                    </a:moveTo>
                    <a:cubicBezTo>
                      <a:pt x="1944" y="197"/>
                      <a:pt x="1935" y="232"/>
                      <a:pt x="1893" y="232"/>
                    </a:cubicBezTo>
                    <a:cubicBezTo>
                      <a:pt x="1851" y="232"/>
                      <a:pt x="1842" y="198"/>
                      <a:pt x="1842" y="163"/>
                    </a:cubicBezTo>
                    <a:cubicBezTo>
                      <a:pt x="1842" y="127"/>
                      <a:pt x="1851" y="93"/>
                      <a:pt x="1893" y="93"/>
                    </a:cubicBezTo>
                    <a:cubicBezTo>
                      <a:pt x="1934" y="93"/>
                      <a:pt x="1944" y="127"/>
                      <a:pt x="1944" y="162"/>
                    </a:cubicBezTo>
                    <a:close/>
                    <a:moveTo>
                      <a:pt x="1979" y="162"/>
                    </a:moveTo>
                    <a:cubicBezTo>
                      <a:pt x="1979" y="108"/>
                      <a:pt x="1951" y="69"/>
                      <a:pt x="1893" y="69"/>
                    </a:cubicBezTo>
                    <a:cubicBezTo>
                      <a:pt x="1836" y="69"/>
                      <a:pt x="1807" y="109"/>
                      <a:pt x="1807" y="163"/>
                    </a:cubicBezTo>
                    <a:cubicBezTo>
                      <a:pt x="1807" y="217"/>
                      <a:pt x="1837" y="257"/>
                      <a:pt x="1894" y="257"/>
                    </a:cubicBezTo>
                    <a:cubicBezTo>
                      <a:pt x="1951" y="257"/>
                      <a:pt x="1979" y="216"/>
                      <a:pt x="1979" y="162"/>
                    </a:cubicBezTo>
                    <a:close/>
                    <a:moveTo>
                      <a:pt x="2595" y="162"/>
                    </a:moveTo>
                    <a:cubicBezTo>
                      <a:pt x="2595" y="197"/>
                      <a:pt x="2586" y="232"/>
                      <a:pt x="2544" y="232"/>
                    </a:cubicBezTo>
                    <a:cubicBezTo>
                      <a:pt x="2502" y="232"/>
                      <a:pt x="2493" y="198"/>
                      <a:pt x="2493" y="163"/>
                    </a:cubicBezTo>
                    <a:cubicBezTo>
                      <a:pt x="2493" y="127"/>
                      <a:pt x="2502" y="93"/>
                      <a:pt x="2544" y="93"/>
                    </a:cubicBezTo>
                    <a:cubicBezTo>
                      <a:pt x="2585" y="93"/>
                      <a:pt x="2595" y="127"/>
                      <a:pt x="2595" y="162"/>
                    </a:cubicBezTo>
                    <a:close/>
                    <a:moveTo>
                      <a:pt x="2630" y="162"/>
                    </a:moveTo>
                    <a:cubicBezTo>
                      <a:pt x="2630" y="108"/>
                      <a:pt x="2601" y="69"/>
                      <a:pt x="2544" y="69"/>
                    </a:cubicBezTo>
                    <a:cubicBezTo>
                      <a:pt x="2487" y="69"/>
                      <a:pt x="2458" y="109"/>
                      <a:pt x="2458" y="163"/>
                    </a:cubicBezTo>
                    <a:cubicBezTo>
                      <a:pt x="2458" y="217"/>
                      <a:pt x="2488" y="257"/>
                      <a:pt x="2545" y="257"/>
                    </a:cubicBezTo>
                    <a:cubicBezTo>
                      <a:pt x="2602" y="257"/>
                      <a:pt x="2630" y="216"/>
                      <a:pt x="2630" y="162"/>
                    </a:cubicBezTo>
                    <a:close/>
                    <a:moveTo>
                      <a:pt x="359" y="162"/>
                    </a:moveTo>
                    <a:cubicBezTo>
                      <a:pt x="359" y="197"/>
                      <a:pt x="350" y="232"/>
                      <a:pt x="308" y="232"/>
                    </a:cubicBezTo>
                    <a:cubicBezTo>
                      <a:pt x="266" y="232"/>
                      <a:pt x="257" y="198"/>
                      <a:pt x="257" y="163"/>
                    </a:cubicBezTo>
                    <a:cubicBezTo>
                      <a:pt x="257" y="127"/>
                      <a:pt x="266" y="93"/>
                      <a:pt x="308" y="93"/>
                    </a:cubicBezTo>
                    <a:cubicBezTo>
                      <a:pt x="349" y="93"/>
                      <a:pt x="359" y="127"/>
                      <a:pt x="359" y="162"/>
                    </a:cubicBezTo>
                    <a:close/>
                    <a:moveTo>
                      <a:pt x="394" y="162"/>
                    </a:moveTo>
                    <a:cubicBezTo>
                      <a:pt x="394" y="108"/>
                      <a:pt x="365" y="69"/>
                      <a:pt x="308" y="69"/>
                    </a:cubicBezTo>
                    <a:cubicBezTo>
                      <a:pt x="251" y="69"/>
                      <a:pt x="222" y="109"/>
                      <a:pt x="222" y="163"/>
                    </a:cubicBezTo>
                    <a:cubicBezTo>
                      <a:pt x="222" y="217"/>
                      <a:pt x="252" y="257"/>
                      <a:pt x="309" y="257"/>
                    </a:cubicBezTo>
                    <a:cubicBezTo>
                      <a:pt x="366" y="257"/>
                      <a:pt x="394" y="216"/>
                      <a:pt x="394" y="162"/>
                    </a:cubicBezTo>
                    <a:close/>
                    <a:moveTo>
                      <a:pt x="2798" y="251"/>
                    </a:moveTo>
                    <a:lnTo>
                      <a:pt x="2775" y="251"/>
                    </a:lnTo>
                    <a:cubicBezTo>
                      <a:pt x="2772" y="251"/>
                      <a:pt x="2770" y="248"/>
                      <a:pt x="2770" y="245"/>
                    </a:cubicBezTo>
                    <a:lnTo>
                      <a:pt x="2770" y="135"/>
                    </a:lnTo>
                    <a:cubicBezTo>
                      <a:pt x="2770" y="107"/>
                      <a:pt x="2756" y="94"/>
                      <a:pt x="2728" y="94"/>
                    </a:cubicBezTo>
                    <a:cubicBezTo>
                      <a:pt x="2720" y="94"/>
                      <a:pt x="2711" y="95"/>
                      <a:pt x="2703" y="98"/>
                    </a:cubicBezTo>
                    <a:cubicBezTo>
                      <a:pt x="2694" y="102"/>
                      <a:pt x="2689" y="106"/>
                      <a:pt x="2689" y="116"/>
                    </a:cubicBezTo>
                    <a:lnTo>
                      <a:pt x="2689" y="245"/>
                    </a:lnTo>
                    <a:cubicBezTo>
                      <a:pt x="2689" y="248"/>
                      <a:pt x="2687" y="251"/>
                      <a:pt x="2684" y="251"/>
                    </a:cubicBezTo>
                    <a:lnTo>
                      <a:pt x="2661" y="251"/>
                    </a:lnTo>
                    <a:cubicBezTo>
                      <a:pt x="2658" y="251"/>
                      <a:pt x="2656" y="248"/>
                      <a:pt x="2656" y="245"/>
                    </a:cubicBezTo>
                    <a:lnTo>
                      <a:pt x="2656" y="77"/>
                    </a:lnTo>
                    <a:cubicBezTo>
                      <a:pt x="2656" y="74"/>
                      <a:pt x="2658" y="72"/>
                      <a:pt x="2661" y="72"/>
                    </a:cubicBezTo>
                    <a:lnTo>
                      <a:pt x="2679" y="72"/>
                    </a:lnTo>
                    <a:cubicBezTo>
                      <a:pt x="2686" y="72"/>
                      <a:pt x="2686" y="74"/>
                      <a:pt x="2686" y="80"/>
                    </a:cubicBezTo>
                    <a:lnTo>
                      <a:pt x="2688" y="80"/>
                    </a:lnTo>
                    <a:cubicBezTo>
                      <a:pt x="2695" y="80"/>
                      <a:pt x="2701" y="76"/>
                      <a:pt x="2707" y="74"/>
                    </a:cubicBezTo>
                    <a:cubicBezTo>
                      <a:pt x="2718" y="71"/>
                      <a:pt x="2728" y="69"/>
                      <a:pt x="2740" y="69"/>
                    </a:cubicBezTo>
                    <a:cubicBezTo>
                      <a:pt x="2778" y="69"/>
                      <a:pt x="2803" y="91"/>
                      <a:pt x="2803" y="130"/>
                    </a:cubicBezTo>
                    <a:lnTo>
                      <a:pt x="2803" y="245"/>
                    </a:lnTo>
                    <a:cubicBezTo>
                      <a:pt x="2803" y="248"/>
                      <a:pt x="2801" y="251"/>
                      <a:pt x="2798" y="251"/>
                    </a:cubicBezTo>
                    <a:close/>
                    <a:moveTo>
                      <a:pt x="1369" y="251"/>
                    </a:moveTo>
                    <a:lnTo>
                      <a:pt x="1346" y="251"/>
                    </a:lnTo>
                    <a:cubicBezTo>
                      <a:pt x="1343" y="251"/>
                      <a:pt x="1341" y="248"/>
                      <a:pt x="1341" y="245"/>
                    </a:cubicBezTo>
                    <a:lnTo>
                      <a:pt x="1341" y="135"/>
                    </a:lnTo>
                    <a:cubicBezTo>
                      <a:pt x="1341" y="107"/>
                      <a:pt x="1327" y="94"/>
                      <a:pt x="1300" y="94"/>
                    </a:cubicBezTo>
                    <a:cubicBezTo>
                      <a:pt x="1291" y="94"/>
                      <a:pt x="1282" y="95"/>
                      <a:pt x="1274" y="98"/>
                    </a:cubicBezTo>
                    <a:cubicBezTo>
                      <a:pt x="1265" y="102"/>
                      <a:pt x="1260" y="106"/>
                      <a:pt x="1260" y="116"/>
                    </a:cubicBezTo>
                    <a:lnTo>
                      <a:pt x="1260" y="245"/>
                    </a:lnTo>
                    <a:cubicBezTo>
                      <a:pt x="1260" y="248"/>
                      <a:pt x="1258" y="251"/>
                      <a:pt x="1255" y="251"/>
                    </a:cubicBezTo>
                    <a:lnTo>
                      <a:pt x="1232" y="251"/>
                    </a:lnTo>
                    <a:cubicBezTo>
                      <a:pt x="1230" y="251"/>
                      <a:pt x="1227" y="248"/>
                      <a:pt x="1227" y="245"/>
                    </a:cubicBezTo>
                    <a:lnTo>
                      <a:pt x="1227" y="77"/>
                    </a:lnTo>
                    <a:cubicBezTo>
                      <a:pt x="1227" y="74"/>
                      <a:pt x="1230" y="72"/>
                      <a:pt x="1232" y="72"/>
                    </a:cubicBezTo>
                    <a:lnTo>
                      <a:pt x="1250" y="72"/>
                    </a:lnTo>
                    <a:cubicBezTo>
                      <a:pt x="1257" y="72"/>
                      <a:pt x="1257" y="74"/>
                      <a:pt x="1257" y="80"/>
                    </a:cubicBezTo>
                    <a:lnTo>
                      <a:pt x="1260" y="80"/>
                    </a:lnTo>
                    <a:cubicBezTo>
                      <a:pt x="1266" y="80"/>
                      <a:pt x="1272" y="76"/>
                      <a:pt x="1278" y="74"/>
                    </a:cubicBezTo>
                    <a:cubicBezTo>
                      <a:pt x="1290" y="71"/>
                      <a:pt x="1300" y="69"/>
                      <a:pt x="1311" y="69"/>
                    </a:cubicBezTo>
                    <a:cubicBezTo>
                      <a:pt x="1349" y="69"/>
                      <a:pt x="1374" y="91"/>
                      <a:pt x="1374" y="130"/>
                    </a:cubicBezTo>
                    <a:lnTo>
                      <a:pt x="1374" y="245"/>
                    </a:lnTo>
                    <a:cubicBezTo>
                      <a:pt x="1374" y="248"/>
                      <a:pt x="1372" y="251"/>
                      <a:pt x="1369" y="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8"/>
              <p:cNvSpPr>
                <a:spLocks noEditPoints="1"/>
              </p:cNvSpPr>
              <p:nvPr userDrawn="1"/>
            </p:nvSpPr>
            <p:spPr bwMode="gray">
              <a:xfrm>
                <a:off x="521146" y="325450"/>
                <a:ext cx="170352" cy="209763"/>
              </a:xfrm>
              <a:custGeom>
                <a:avLst/>
                <a:gdLst/>
                <a:ahLst/>
                <a:cxnLst>
                  <a:cxn ang="0">
                    <a:pos x="222" y="140"/>
                  </a:cxn>
                  <a:cxn ang="0">
                    <a:pos x="0" y="140"/>
                  </a:cxn>
                  <a:cxn ang="0">
                    <a:pos x="0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0" y="585"/>
                  </a:cxn>
                  <a:cxn ang="0">
                    <a:pos x="0" y="362"/>
                  </a:cxn>
                  <a:cxn ang="0">
                    <a:pos x="222" y="585"/>
                  </a:cxn>
                  <a:cxn ang="0">
                    <a:pos x="222" y="585"/>
                  </a:cxn>
                  <a:cxn ang="0">
                    <a:pos x="445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445" y="140"/>
                  </a:cxn>
                  <a:cxn ang="0">
                    <a:pos x="222" y="140"/>
                  </a:cxn>
                  <a:cxn ang="0">
                    <a:pos x="362" y="0"/>
                  </a:cxn>
                  <a:cxn ang="0">
                    <a:pos x="585" y="0"/>
                  </a:cxn>
                  <a:cxn ang="0">
                    <a:pos x="585" y="222"/>
                  </a:cxn>
                  <a:cxn ang="0">
                    <a:pos x="445" y="362"/>
                  </a:cxn>
                  <a:cxn ang="0">
                    <a:pos x="445" y="140"/>
                  </a:cxn>
                  <a:cxn ang="0">
                    <a:pos x="445" y="585"/>
                  </a:cxn>
                  <a:cxn ang="0">
                    <a:pos x="222" y="585"/>
                  </a:cxn>
                  <a:cxn ang="0">
                    <a:pos x="362" y="725"/>
                  </a:cxn>
                  <a:cxn ang="0">
                    <a:pos x="585" y="725"/>
                  </a:cxn>
                  <a:cxn ang="0">
                    <a:pos x="585" y="502"/>
                  </a:cxn>
                  <a:cxn ang="0">
                    <a:pos x="445" y="362"/>
                  </a:cxn>
                  <a:cxn ang="0">
                    <a:pos x="445" y="585"/>
                  </a:cxn>
                </a:cxnLst>
                <a:rect l="0" t="0" r="r" b="b"/>
                <a:pathLst>
                  <a:path w="585" h="725">
                    <a:moveTo>
                      <a:pt x="222" y="140"/>
                    </a:moveTo>
                    <a:lnTo>
                      <a:pt x="0" y="140"/>
                    </a:lnTo>
                    <a:lnTo>
                      <a:pt x="0" y="362"/>
                    </a:lnTo>
                    <a:lnTo>
                      <a:pt x="222" y="140"/>
                    </a:lnTo>
                    <a:close/>
                    <a:moveTo>
                      <a:pt x="222" y="585"/>
                    </a:moveTo>
                    <a:lnTo>
                      <a:pt x="0" y="585"/>
                    </a:lnTo>
                    <a:lnTo>
                      <a:pt x="0" y="362"/>
                    </a:lnTo>
                    <a:lnTo>
                      <a:pt x="222" y="585"/>
                    </a:lnTo>
                    <a:close/>
                    <a:moveTo>
                      <a:pt x="222" y="585"/>
                    </a:moveTo>
                    <a:lnTo>
                      <a:pt x="445" y="362"/>
                    </a:lnTo>
                    <a:lnTo>
                      <a:pt x="222" y="140"/>
                    </a:lnTo>
                    <a:lnTo>
                      <a:pt x="222" y="585"/>
                    </a:lnTo>
                    <a:close/>
                    <a:moveTo>
                      <a:pt x="445" y="140"/>
                    </a:moveTo>
                    <a:lnTo>
                      <a:pt x="222" y="140"/>
                    </a:lnTo>
                    <a:lnTo>
                      <a:pt x="362" y="0"/>
                    </a:lnTo>
                    <a:lnTo>
                      <a:pt x="585" y="0"/>
                    </a:lnTo>
                    <a:lnTo>
                      <a:pt x="585" y="222"/>
                    </a:lnTo>
                    <a:lnTo>
                      <a:pt x="445" y="362"/>
                    </a:lnTo>
                    <a:lnTo>
                      <a:pt x="445" y="140"/>
                    </a:lnTo>
                    <a:close/>
                    <a:moveTo>
                      <a:pt x="445" y="585"/>
                    </a:moveTo>
                    <a:lnTo>
                      <a:pt x="222" y="585"/>
                    </a:lnTo>
                    <a:lnTo>
                      <a:pt x="362" y="725"/>
                    </a:lnTo>
                    <a:lnTo>
                      <a:pt x="585" y="725"/>
                    </a:lnTo>
                    <a:lnTo>
                      <a:pt x="585" y="502"/>
                    </a:lnTo>
                    <a:lnTo>
                      <a:pt x="445" y="362"/>
                    </a:lnTo>
                    <a:lnTo>
                      <a:pt x="445" y="585"/>
                    </a:lnTo>
                    <a:close/>
                  </a:path>
                </a:pathLst>
              </a:custGeom>
              <a:solidFill>
                <a:srgbClr val="EF001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272000" y="979200"/>
            <a:ext cx="7008000" cy="1224000"/>
          </a:xfrm>
        </p:spPr>
        <p:txBody>
          <a:bodyPr tIns="36000" rIns="21600" anchor="t"/>
          <a:lstStyle>
            <a:lvl1pPr marL="0" indent="0" algn="r">
              <a:lnSpc>
                <a:spcPts val="3000"/>
              </a:lnSpc>
              <a:buFont typeface="Arial" pitchFamily="34" charset="0"/>
              <a:buNone/>
              <a:tabLst/>
              <a:defRPr sz="2800" b="0" cap="all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1144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ntent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13184" y="1773238"/>
            <a:ext cx="3647016" cy="4392612"/>
          </a:xfr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 vert="horz" lIns="144000" tIns="144000" rIns="0" bIns="0" rtlCol="0">
            <a:noAutofit/>
          </a:bodyPr>
          <a:lstStyle>
            <a:lvl1pPr>
              <a:defRPr lang="en-GB" sz="1600" dirty="0">
                <a:solidFill>
                  <a:schemeClr val="accent6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>
          <a:xfrm>
            <a:off x="431801" y="1773239"/>
            <a:ext cx="7488767" cy="439261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328A85F-5C34-4EEB-AEBB-DAD4FBCB1E53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65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8D6DBD-9C5A-4DC7-8F57-1CDD59A2B78F}" type="datetime1">
              <a:rPr lang="en-GB" smtClean="0">
                <a:solidFill>
                  <a:srgbClr val="FFFFFF"/>
                </a:solidFill>
              </a:rPr>
              <a:pPr/>
              <a:t>05/04/2016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Cloud DC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B87E62-7DB7-44AF-816E-5E8AF017B0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8422969" y="650498"/>
                </a:moveTo>
                <a:lnTo>
                  <a:pt x="8171082" y="901106"/>
                </a:lnTo>
                <a:lnTo>
                  <a:pt x="8568703" y="901106"/>
                </a:lnTo>
                <a:lnTo>
                  <a:pt x="8568703" y="1298498"/>
                </a:lnTo>
                <a:lnTo>
                  <a:pt x="8820590" y="1047890"/>
                </a:lnTo>
                <a:lnTo>
                  <a:pt x="8820590" y="650498"/>
                </a:lnTo>
                <a:close/>
                <a:moveTo>
                  <a:pt x="0" y="0"/>
                </a:moveTo>
                <a:lnTo>
                  <a:pt x="323410" y="0"/>
                </a:lnTo>
                <a:lnTo>
                  <a:pt x="323410" y="774000"/>
                </a:lnTo>
                <a:lnTo>
                  <a:pt x="1563598" y="774000"/>
                </a:lnTo>
                <a:lnTo>
                  <a:pt x="1563598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 vert="horz" lIns="324000" tIns="1728000" rIns="0" bIns="0" rtlCol="0">
            <a:normAutofit/>
          </a:bodyPr>
          <a:lstStyle>
            <a:lvl1pPr>
              <a:defRPr lang="de-DE" i="1">
                <a:solidFill>
                  <a:schemeClr val="accent6"/>
                </a:solidFill>
              </a:defRPr>
            </a:lvl1pPr>
          </a:lstStyle>
          <a:p>
            <a:pPr marL="457200" lvl="0" indent="-457200">
              <a:buFont typeface="+mj-lt"/>
              <a:buNone/>
            </a:pPr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" y="4942800"/>
            <a:ext cx="12192000" cy="792000"/>
          </a:xfrm>
          <a:solidFill>
            <a:schemeClr val="bg1">
              <a:alpha val="80000"/>
            </a:schemeClr>
          </a:solidFill>
        </p:spPr>
        <p:txBody>
          <a:bodyPr vert="horz" wrap="square" lIns="324000" tIns="0" rIns="396000" bIns="0" rtlCol="0" anchor="ctr" anchorCtr="0">
            <a:noAutofit/>
          </a:bodyPr>
          <a:lstStyle>
            <a:lvl1pPr>
              <a:spcAft>
                <a:spcPts val="0"/>
              </a:spcAft>
              <a:defRPr lang="de-DE" sz="1600">
                <a:latin typeface="+mj-lt"/>
                <a:ea typeface="+mn-ea"/>
                <a:cs typeface="+mn-cs"/>
              </a:defRPr>
            </a:lvl1pPr>
          </a:lstStyle>
          <a:p>
            <a:pPr lvl="0" algn="l">
              <a:lnSpc>
                <a:spcPts val="2000"/>
              </a:lnSpc>
              <a:spcBef>
                <a:spcPts val="0"/>
              </a:spcBef>
              <a:spcAft>
                <a:spcPts val="250"/>
              </a:spcAft>
              <a:buFontTx/>
            </a:pPr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72000" y="979200"/>
            <a:ext cx="7008000" cy="1224000"/>
          </a:xfrm>
          <a:effectLst>
            <a:outerShdw blurRad="63500" dist="25400" dir="2700000" sx="98000" sy="98000" algn="tl" rotWithShape="0">
              <a:prstClr val="black">
                <a:alpha val="40000"/>
              </a:prstClr>
            </a:outerShdw>
          </a:effectLst>
        </p:spPr>
        <p:txBody>
          <a:bodyPr vert="horz" lIns="0" tIns="36000" rIns="21600" bIns="0" rtlCol="0" anchor="t" anchorCtr="0">
            <a:noAutofit/>
          </a:bodyPr>
          <a:lstStyle>
            <a:lvl1pPr>
              <a:spcAft>
                <a:spcPts val="0"/>
              </a:spcAft>
              <a:defRPr lang="en-US" sz="2800" b="0" cap="all" baseline="0" smtClean="0">
                <a:latin typeface="+mj-lt"/>
                <a:ea typeface="+mj-ea"/>
                <a:cs typeface="+mj-cs"/>
              </a:defRPr>
            </a:lvl1pPr>
          </a:lstStyle>
          <a:p>
            <a:pPr marL="0" lvl="0" indent="0" algn="r">
              <a:lnSpc>
                <a:spcPts val="3000"/>
              </a:lnSpc>
              <a:spcBef>
                <a:spcPct val="0"/>
              </a:spcBef>
              <a:buFont typeface="+mj-lt"/>
              <a:buNone/>
              <a:tabLst/>
            </a:pPr>
            <a:r>
              <a:rPr lang="en-GB" smtClean="0"/>
              <a:t>Click to edit Master text styles</a:t>
            </a:r>
          </a:p>
        </p:txBody>
      </p:sp>
      <p:sp>
        <p:nvSpPr>
          <p:cNvPr id="15" name="Freeform 4"/>
          <p:cNvSpPr>
            <a:spLocks noChangeAspect="1"/>
          </p:cNvSpPr>
          <p:nvPr/>
        </p:nvSpPr>
        <p:spPr bwMode="ltGray">
          <a:xfrm>
            <a:off x="10894776" y="650498"/>
            <a:ext cx="866011" cy="648000"/>
          </a:xfrm>
          <a:custGeom>
            <a:avLst/>
            <a:gdLst/>
            <a:ahLst/>
            <a:cxnLst>
              <a:cxn ang="0">
                <a:pos x="221" y="140"/>
              </a:cxn>
              <a:cxn ang="0">
                <a:pos x="0" y="140"/>
              </a:cxn>
              <a:cxn ang="0">
                <a:pos x="140" y="0"/>
              </a:cxn>
              <a:cxn ang="0">
                <a:pos x="361" y="0"/>
              </a:cxn>
              <a:cxn ang="0">
                <a:pos x="361" y="222"/>
              </a:cxn>
              <a:cxn ang="0">
                <a:pos x="221" y="362"/>
              </a:cxn>
              <a:cxn ang="0">
                <a:pos x="221" y="140"/>
              </a:cxn>
            </a:cxnLst>
            <a:rect l="0" t="0" r="r" b="b"/>
            <a:pathLst>
              <a:path w="361" h="362">
                <a:moveTo>
                  <a:pt x="221" y="140"/>
                </a:moveTo>
                <a:lnTo>
                  <a:pt x="0" y="140"/>
                </a:lnTo>
                <a:lnTo>
                  <a:pt x="140" y="0"/>
                </a:lnTo>
                <a:lnTo>
                  <a:pt x="361" y="0"/>
                </a:lnTo>
                <a:lnTo>
                  <a:pt x="361" y="222"/>
                </a:lnTo>
                <a:lnTo>
                  <a:pt x="221" y="362"/>
                </a:lnTo>
                <a:lnTo>
                  <a:pt x="221" y="140"/>
                </a:lnTo>
                <a:close/>
              </a:path>
            </a:pathLst>
          </a:custGeom>
          <a:solidFill>
            <a:srgbClr val="DF052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grpSp>
        <p:nvGrpSpPr>
          <p:cNvPr id="16" name="Gruppieren 25"/>
          <p:cNvGrpSpPr>
            <a:grpSpLocks noChangeAspect="1"/>
          </p:cNvGrpSpPr>
          <p:nvPr/>
        </p:nvGrpSpPr>
        <p:grpSpPr>
          <a:xfrm>
            <a:off x="431213" y="0"/>
            <a:ext cx="1653584" cy="774000"/>
            <a:chOff x="395288" y="0"/>
            <a:chExt cx="1234420" cy="770400"/>
          </a:xfrm>
        </p:grpSpPr>
        <p:sp>
          <p:nvSpPr>
            <p:cNvPr id="17" name="Rectangle 5"/>
            <p:cNvSpPr>
              <a:spLocks noChangeArrowheads="1"/>
            </p:cNvSpPr>
            <p:nvPr userDrawn="1"/>
          </p:nvSpPr>
          <p:spPr bwMode="gray">
            <a:xfrm>
              <a:off x="395288" y="0"/>
              <a:ext cx="1234420" cy="770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5400000" sx="102000" sy="102000" algn="t" rotWithShape="0">
                <a:schemeClr val="accent4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grpSp>
          <p:nvGrpSpPr>
            <p:cNvPr id="18" name="Gruppieren 27"/>
            <p:cNvGrpSpPr/>
            <p:nvPr userDrawn="1"/>
          </p:nvGrpSpPr>
          <p:grpSpPr>
            <a:xfrm>
              <a:off x="521146" y="325450"/>
              <a:ext cx="982705" cy="324178"/>
              <a:chOff x="521146" y="325450"/>
              <a:chExt cx="982705" cy="324178"/>
            </a:xfrm>
          </p:grpSpPr>
          <p:sp>
            <p:nvSpPr>
              <p:cNvPr id="19" name="Freeform 6"/>
              <p:cNvSpPr>
                <a:spLocks noEditPoints="1"/>
              </p:cNvSpPr>
              <p:nvPr userDrawn="1"/>
            </p:nvSpPr>
            <p:spPr bwMode="gray">
              <a:xfrm>
                <a:off x="734722" y="358503"/>
                <a:ext cx="769129" cy="143656"/>
              </a:xfrm>
              <a:custGeom>
                <a:avLst/>
                <a:gdLst/>
                <a:ahLst/>
                <a:cxnLst>
                  <a:cxn ang="0">
                    <a:pos x="83" y="495"/>
                  </a:cxn>
                  <a:cxn ang="0">
                    <a:pos x="0" y="0"/>
                  </a:cxn>
                  <a:cxn ang="0">
                    <a:pos x="188" y="235"/>
                  </a:cxn>
                  <a:cxn ang="0">
                    <a:pos x="251" y="0"/>
                  </a:cxn>
                  <a:cxn ang="0">
                    <a:pos x="273" y="495"/>
                  </a:cxn>
                  <a:cxn ang="0">
                    <a:pos x="188" y="235"/>
                  </a:cxn>
                  <a:cxn ang="0">
                    <a:pos x="2570" y="280"/>
                  </a:cxn>
                  <a:cxn ang="0">
                    <a:pos x="2407" y="420"/>
                  </a:cxn>
                  <a:cxn ang="0">
                    <a:pos x="2382" y="495"/>
                  </a:cxn>
                  <a:cxn ang="0">
                    <a:pos x="2653" y="58"/>
                  </a:cxn>
                  <a:cxn ang="0">
                    <a:pos x="2334" y="0"/>
                  </a:cxn>
                  <a:cxn ang="0">
                    <a:pos x="2570" y="75"/>
                  </a:cxn>
                  <a:cxn ang="0">
                    <a:pos x="2382" y="205"/>
                  </a:cxn>
                  <a:cxn ang="0">
                    <a:pos x="2324" y="437"/>
                  </a:cxn>
                  <a:cxn ang="0">
                    <a:pos x="2200" y="0"/>
                  </a:cxn>
                  <a:cxn ang="0">
                    <a:pos x="2258" y="220"/>
                  </a:cxn>
                  <a:cxn ang="0">
                    <a:pos x="2167" y="278"/>
                  </a:cxn>
                  <a:cxn ang="0">
                    <a:pos x="2196" y="495"/>
                  </a:cxn>
                  <a:cxn ang="0">
                    <a:pos x="2175" y="205"/>
                  </a:cxn>
                  <a:cxn ang="0">
                    <a:pos x="2008" y="75"/>
                  </a:cxn>
                  <a:cxn ang="0">
                    <a:pos x="1925" y="495"/>
                  </a:cxn>
                  <a:cxn ang="0">
                    <a:pos x="2200" y="0"/>
                  </a:cxn>
                  <a:cxn ang="0">
                    <a:pos x="1615" y="0"/>
                  </a:cxn>
                  <a:cxn ang="0">
                    <a:pos x="1855" y="75"/>
                  </a:cxn>
                  <a:cxn ang="0">
                    <a:pos x="1640" y="205"/>
                  </a:cxn>
                  <a:cxn ang="0">
                    <a:pos x="1848" y="280"/>
                  </a:cxn>
                  <a:cxn ang="0">
                    <a:pos x="1640" y="420"/>
                  </a:cxn>
                  <a:cxn ang="0">
                    <a:pos x="1855" y="495"/>
                  </a:cxn>
                  <a:cxn ang="0">
                    <a:pos x="1557" y="437"/>
                  </a:cxn>
                  <a:cxn ang="0">
                    <a:pos x="1200" y="58"/>
                  </a:cxn>
                  <a:cxn ang="0">
                    <a:pos x="1495" y="0"/>
                  </a:cxn>
                  <a:cxn ang="0">
                    <a:pos x="1283" y="75"/>
                  </a:cxn>
                  <a:cxn ang="0">
                    <a:pos x="1495" y="420"/>
                  </a:cxn>
                  <a:cxn ang="0">
                    <a:pos x="1258" y="495"/>
                  </a:cxn>
                  <a:cxn ang="0">
                    <a:pos x="1200" y="58"/>
                  </a:cxn>
                  <a:cxn ang="0">
                    <a:pos x="1045" y="420"/>
                  </a:cxn>
                  <a:cxn ang="0">
                    <a:pos x="869" y="75"/>
                  </a:cxn>
                  <a:cxn ang="0">
                    <a:pos x="786" y="58"/>
                  </a:cxn>
                  <a:cxn ang="0">
                    <a:pos x="1071" y="0"/>
                  </a:cxn>
                  <a:cxn ang="0">
                    <a:pos x="1128" y="437"/>
                  </a:cxn>
                  <a:cxn ang="0">
                    <a:pos x="843" y="495"/>
                  </a:cxn>
                  <a:cxn ang="0">
                    <a:pos x="786" y="58"/>
                  </a:cxn>
                  <a:cxn ang="0">
                    <a:pos x="391" y="0"/>
                  </a:cxn>
                  <a:cxn ang="0">
                    <a:pos x="473" y="211"/>
                  </a:cxn>
                  <a:cxn ang="0">
                    <a:pos x="631" y="0"/>
                  </a:cxn>
                  <a:cxn ang="0">
                    <a:pos x="714" y="437"/>
                  </a:cxn>
                  <a:cxn ang="0">
                    <a:pos x="411" y="495"/>
                  </a:cxn>
                  <a:cxn ang="0">
                    <a:pos x="631" y="420"/>
                  </a:cxn>
                  <a:cxn ang="0">
                    <a:pos x="448" y="287"/>
                  </a:cxn>
                </a:cxnLst>
                <a:rect l="0" t="0" r="r" b="b"/>
                <a:pathLst>
                  <a:path w="2653" h="495">
                    <a:moveTo>
                      <a:pt x="83" y="0"/>
                    </a:moveTo>
                    <a:lnTo>
                      <a:pt x="83" y="495"/>
                    </a:lnTo>
                    <a:lnTo>
                      <a:pt x="0" y="495"/>
                    </a:lnTo>
                    <a:lnTo>
                      <a:pt x="0" y="0"/>
                    </a:lnTo>
                    <a:lnTo>
                      <a:pt x="83" y="0"/>
                    </a:lnTo>
                    <a:close/>
                    <a:moveTo>
                      <a:pt x="188" y="235"/>
                    </a:moveTo>
                    <a:lnTo>
                      <a:pt x="347" y="0"/>
                    </a:lnTo>
                    <a:lnTo>
                      <a:pt x="251" y="0"/>
                    </a:lnTo>
                    <a:lnTo>
                      <a:pt x="89" y="235"/>
                    </a:lnTo>
                    <a:lnTo>
                      <a:pt x="273" y="495"/>
                    </a:lnTo>
                    <a:lnTo>
                      <a:pt x="376" y="495"/>
                    </a:lnTo>
                    <a:lnTo>
                      <a:pt x="188" y="235"/>
                    </a:lnTo>
                    <a:close/>
                    <a:moveTo>
                      <a:pt x="2407" y="280"/>
                    </a:moveTo>
                    <a:lnTo>
                      <a:pt x="2570" y="280"/>
                    </a:lnTo>
                    <a:lnTo>
                      <a:pt x="2570" y="420"/>
                    </a:lnTo>
                    <a:lnTo>
                      <a:pt x="2407" y="420"/>
                    </a:lnTo>
                    <a:lnTo>
                      <a:pt x="2407" y="280"/>
                    </a:lnTo>
                    <a:close/>
                    <a:moveTo>
                      <a:pt x="2382" y="495"/>
                    </a:moveTo>
                    <a:lnTo>
                      <a:pt x="2653" y="495"/>
                    </a:lnTo>
                    <a:lnTo>
                      <a:pt x="2653" y="58"/>
                    </a:lnTo>
                    <a:cubicBezTo>
                      <a:pt x="2653" y="26"/>
                      <a:pt x="2627" y="0"/>
                      <a:pt x="2595" y="0"/>
                    </a:cubicBezTo>
                    <a:lnTo>
                      <a:pt x="2334" y="0"/>
                    </a:lnTo>
                    <a:lnTo>
                      <a:pt x="2334" y="75"/>
                    </a:lnTo>
                    <a:lnTo>
                      <a:pt x="2570" y="75"/>
                    </a:lnTo>
                    <a:lnTo>
                      <a:pt x="2570" y="205"/>
                    </a:lnTo>
                    <a:lnTo>
                      <a:pt x="2382" y="205"/>
                    </a:lnTo>
                    <a:cubicBezTo>
                      <a:pt x="2350" y="205"/>
                      <a:pt x="2324" y="231"/>
                      <a:pt x="2324" y="263"/>
                    </a:cubicBezTo>
                    <a:lnTo>
                      <a:pt x="2324" y="437"/>
                    </a:lnTo>
                    <a:cubicBezTo>
                      <a:pt x="2324" y="469"/>
                      <a:pt x="2350" y="495"/>
                      <a:pt x="2382" y="495"/>
                    </a:cubicBezTo>
                    <a:close/>
                    <a:moveTo>
                      <a:pt x="2200" y="0"/>
                    </a:moveTo>
                    <a:cubicBezTo>
                      <a:pt x="2232" y="0"/>
                      <a:pt x="2258" y="26"/>
                      <a:pt x="2258" y="58"/>
                    </a:cubicBezTo>
                    <a:lnTo>
                      <a:pt x="2258" y="220"/>
                    </a:lnTo>
                    <a:cubicBezTo>
                      <a:pt x="2258" y="252"/>
                      <a:pt x="2232" y="278"/>
                      <a:pt x="2200" y="278"/>
                    </a:cubicBezTo>
                    <a:cubicBezTo>
                      <a:pt x="2200" y="278"/>
                      <a:pt x="2177" y="278"/>
                      <a:pt x="2167" y="278"/>
                    </a:cubicBezTo>
                    <a:lnTo>
                      <a:pt x="2287" y="495"/>
                    </a:lnTo>
                    <a:lnTo>
                      <a:pt x="2196" y="495"/>
                    </a:lnTo>
                    <a:lnTo>
                      <a:pt x="2036" y="205"/>
                    </a:lnTo>
                    <a:cubicBezTo>
                      <a:pt x="2036" y="205"/>
                      <a:pt x="2167" y="205"/>
                      <a:pt x="2175" y="205"/>
                    </a:cubicBezTo>
                    <a:lnTo>
                      <a:pt x="2175" y="75"/>
                    </a:lnTo>
                    <a:lnTo>
                      <a:pt x="2008" y="75"/>
                    </a:lnTo>
                    <a:lnTo>
                      <a:pt x="2008" y="495"/>
                    </a:lnTo>
                    <a:lnTo>
                      <a:pt x="1925" y="495"/>
                    </a:lnTo>
                    <a:lnTo>
                      <a:pt x="1925" y="0"/>
                    </a:lnTo>
                    <a:lnTo>
                      <a:pt x="2200" y="0"/>
                    </a:lnTo>
                    <a:close/>
                    <a:moveTo>
                      <a:pt x="1557" y="58"/>
                    </a:moveTo>
                    <a:cubicBezTo>
                      <a:pt x="1557" y="26"/>
                      <a:pt x="1583" y="0"/>
                      <a:pt x="1615" y="0"/>
                    </a:cubicBezTo>
                    <a:lnTo>
                      <a:pt x="1855" y="0"/>
                    </a:lnTo>
                    <a:lnTo>
                      <a:pt x="1855" y="75"/>
                    </a:lnTo>
                    <a:lnTo>
                      <a:pt x="1640" y="75"/>
                    </a:lnTo>
                    <a:lnTo>
                      <a:pt x="1640" y="205"/>
                    </a:lnTo>
                    <a:lnTo>
                      <a:pt x="1848" y="205"/>
                    </a:lnTo>
                    <a:lnTo>
                      <a:pt x="1848" y="280"/>
                    </a:lnTo>
                    <a:lnTo>
                      <a:pt x="1640" y="280"/>
                    </a:lnTo>
                    <a:lnTo>
                      <a:pt x="1640" y="420"/>
                    </a:lnTo>
                    <a:lnTo>
                      <a:pt x="1855" y="420"/>
                    </a:lnTo>
                    <a:lnTo>
                      <a:pt x="1855" y="495"/>
                    </a:lnTo>
                    <a:lnTo>
                      <a:pt x="1615" y="495"/>
                    </a:lnTo>
                    <a:cubicBezTo>
                      <a:pt x="1583" y="495"/>
                      <a:pt x="1557" y="469"/>
                      <a:pt x="1557" y="437"/>
                    </a:cubicBezTo>
                    <a:lnTo>
                      <a:pt x="1557" y="58"/>
                    </a:lnTo>
                    <a:close/>
                    <a:moveTo>
                      <a:pt x="1200" y="58"/>
                    </a:moveTo>
                    <a:cubicBezTo>
                      <a:pt x="1200" y="26"/>
                      <a:pt x="1226" y="0"/>
                      <a:pt x="1258" y="0"/>
                    </a:cubicBezTo>
                    <a:lnTo>
                      <a:pt x="1495" y="0"/>
                    </a:lnTo>
                    <a:lnTo>
                      <a:pt x="1495" y="75"/>
                    </a:lnTo>
                    <a:lnTo>
                      <a:pt x="1283" y="75"/>
                    </a:lnTo>
                    <a:lnTo>
                      <a:pt x="1283" y="420"/>
                    </a:lnTo>
                    <a:lnTo>
                      <a:pt x="1495" y="420"/>
                    </a:lnTo>
                    <a:lnTo>
                      <a:pt x="1495" y="495"/>
                    </a:lnTo>
                    <a:lnTo>
                      <a:pt x="1258" y="495"/>
                    </a:lnTo>
                    <a:cubicBezTo>
                      <a:pt x="1226" y="495"/>
                      <a:pt x="1200" y="469"/>
                      <a:pt x="1200" y="437"/>
                    </a:cubicBezTo>
                    <a:lnTo>
                      <a:pt x="1200" y="58"/>
                    </a:lnTo>
                    <a:close/>
                    <a:moveTo>
                      <a:pt x="869" y="420"/>
                    </a:moveTo>
                    <a:lnTo>
                      <a:pt x="1045" y="420"/>
                    </a:lnTo>
                    <a:lnTo>
                      <a:pt x="1045" y="75"/>
                    </a:lnTo>
                    <a:lnTo>
                      <a:pt x="869" y="75"/>
                    </a:lnTo>
                    <a:lnTo>
                      <a:pt x="869" y="420"/>
                    </a:lnTo>
                    <a:close/>
                    <a:moveTo>
                      <a:pt x="786" y="58"/>
                    </a:moveTo>
                    <a:cubicBezTo>
                      <a:pt x="786" y="26"/>
                      <a:pt x="812" y="0"/>
                      <a:pt x="843" y="0"/>
                    </a:cubicBezTo>
                    <a:lnTo>
                      <a:pt x="1071" y="0"/>
                    </a:lnTo>
                    <a:cubicBezTo>
                      <a:pt x="1102" y="0"/>
                      <a:pt x="1128" y="26"/>
                      <a:pt x="1128" y="58"/>
                    </a:cubicBezTo>
                    <a:lnTo>
                      <a:pt x="1128" y="437"/>
                    </a:lnTo>
                    <a:cubicBezTo>
                      <a:pt x="1128" y="469"/>
                      <a:pt x="1102" y="495"/>
                      <a:pt x="1070" y="495"/>
                    </a:cubicBezTo>
                    <a:lnTo>
                      <a:pt x="843" y="495"/>
                    </a:lnTo>
                    <a:cubicBezTo>
                      <a:pt x="812" y="495"/>
                      <a:pt x="786" y="469"/>
                      <a:pt x="786" y="437"/>
                    </a:cubicBezTo>
                    <a:lnTo>
                      <a:pt x="786" y="58"/>
                    </a:lnTo>
                    <a:close/>
                    <a:moveTo>
                      <a:pt x="391" y="229"/>
                    </a:moveTo>
                    <a:lnTo>
                      <a:pt x="391" y="0"/>
                    </a:lnTo>
                    <a:lnTo>
                      <a:pt x="473" y="0"/>
                    </a:lnTo>
                    <a:cubicBezTo>
                      <a:pt x="473" y="0"/>
                      <a:pt x="473" y="203"/>
                      <a:pt x="473" y="211"/>
                    </a:cubicBezTo>
                    <a:lnTo>
                      <a:pt x="631" y="211"/>
                    </a:lnTo>
                    <a:lnTo>
                      <a:pt x="631" y="0"/>
                    </a:lnTo>
                    <a:lnTo>
                      <a:pt x="714" y="0"/>
                    </a:lnTo>
                    <a:lnTo>
                      <a:pt x="714" y="437"/>
                    </a:lnTo>
                    <a:cubicBezTo>
                      <a:pt x="714" y="469"/>
                      <a:pt x="688" y="495"/>
                      <a:pt x="656" y="495"/>
                    </a:cubicBezTo>
                    <a:lnTo>
                      <a:pt x="411" y="495"/>
                    </a:lnTo>
                    <a:lnTo>
                      <a:pt x="411" y="420"/>
                    </a:lnTo>
                    <a:cubicBezTo>
                      <a:pt x="411" y="420"/>
                      <a:pt x="622" y="420"/>
                      <a:pt x="631" y="420"/>
                    </a:cubicBezTo>
                    <a:lnTo>
                      <a:pt x="631" y="287"/>
                    </a:lnTo>
                    <a:cubicBezTo>
                      <a:pt x="622" y="287"/>
                      <a:pt x="448" y="287"/>
                      <a:pt x="448" y="287"/>
                    </a:cubicBezTo>
                    <a:cubicBezTo>
                      <a:pt x="417" y="287"/>
                      <a:pt x="391" y="261"/>
                      <a:pt x="39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Freeform 7"/>
              <p:cNvSpPr>
                <a:spLocks noEditPoints="1"/>
              </p:cNvSpPr>
              <p:nvPr userDrawn="1"/>
            </p:nvSpPr>
            <p:spPr bwMode="gray">
              <a:xfrm>
                <a:off x="585981" y="574622"/>
                <a:ext cx="854305" cy="75006"/>
              </a:xfrm>
              <a:custGeom>
                <a:avLst/>
                <a:gdLst/>
                <a:ahLst/>
                <a:cxnLst>
                  <a:cxn ang="0">
                    <a:pos x="35" y="38"/>
                  </a:cxn>
                  <a:cxn ang="0">
                    <a:pos x="4" y="12"/>
                  </a:cxn>
                  <a:cxn ang="0">
                    <a:pos x="202" y="128"/>
                  </a:cxn>
                  <a:cxn ang="0">
                    <a:pos x="1648" y="212"/>
                  </a:cxn>
                  <a:cxn ang="0">
                    <a:pos x="1679" y="126"/>
                  </a:cxn>
                  <a:cxn ang="0">
                    <a:pos x="1775" y="46"/>
                  </a:cxn>
                  <a:cxn ang="0">
                    <a:pos x="1701" y="99"/>
                  </a:cxn>
                  <a:cxn ang="0">
                    <a:pos x="2199" y="251"/>
                  </a:cxn>
                  <a:cxn ang="0">
                    <a:pos x="2076" y="77"/>
                  </a:cxn>
                  <a:cxn ang="0">
                    <a:pos x="2121" y="220"/>
                  </a:cxn>
                  <a:cxn ang="0">
                    <a:pos x="2195" y="72"/>
                  </a:cxn>
                  <a:cxn ang="0">
                    <a:pos x="732" y="251"/>
                  </a:cxn>
                  <a:cxn ang="0">
                    <a:pos x="590" y="198"/>
                  </a:cxn>
                  <a:cxn ang="0">
                    <a:pos x="624" y="187"/>
                  </a:cxn>
                  <a:cxn ang="0">
                    <a:pos x="704" y="77"/>
                  </a:cxn>
                  <a:cxn ang="0">
                    <a:pos x="732" y="251"/>
                  </a:cxn>
                  <a:cxn ang="0">
                    <a:pos x="2835" y="215"/>
                  </a:cxn>
                  <a:cxn ang="0">
                    <a:pos x="2834" y="120"/>
                  </a:cxn>
                  <a:cxn ang="0">
                    <a:pos x="2934" y="107"/>
                  </a:cxn>
                  <a:cxn ang="0">
                    <a:pos x="2881" y="253"/>
                  </a:cxn>
                  <a:cxn ang="0">
                    <a:pos x="2015" y="0"/>
                  </a:cxn>
                  <a:cxn ang="0">
                    <a:pos x="1169" y="140"/>
                  </a:cxn>
                  <a:cxn ang="0">
                    <a:pos x="1203" y="159"/>
                  </a:cxn>
                  <a:cxn ang="0">
                    <a:pos x="1184" y="242"/>
                  </a:cxn>
                  <a:cxn ang="0">
                    <a:pos x="1078" y="167"/>
                  </a:cxn>
                  <a:cxn ang="0">
                    <a:pos x="991" y="251"/>
                  </a:cxn>
                  <a:cxn ang="0">
                    <a:pos x="909" y="118"/>
                  </a:cxn>
                  <a:cxn ang="0">
                    <a:pos x="876" y="132"/>
                  </a:cxn>
                  <a:cxn ang="0">
                    <a:pos x="794" y="251"/>
                  </a:cxn>
                  <a:cxn ang="0">
                    <a:pos x="790" y="72"/>
                  </a:cxn>
                  <a:cxn ang="0">
                    <a:pos x="894" y="86"/>
                  </a:cxn>
                  <a:cxn ang="0">
                    <a:pos x="1014" y="251"/>
                  </a:cxn>
                  <a:cxn ang="0">
                    <a:pos x="2412" y="41"/>
                  </a:cxn>
                  <a:cxn ang="0">
                    <a:pos x="2401" y="72"/>
                  </a:cxn>
                  <a:cxn ang="0">
                    <a:pos x="556" y="243"/>
                  </a:cxn>
                  <a:cxn ang="0">
                    <a:pos x="561" y="101"/>
                  </a:cxn>
                  <a:cxn ang="0">
                    <a:pos x="509" y="228"/>
                  </a:cxn>
                  <a:cxn ang="0">
                    <a:pos x="1508" y="246"/>
                  </a:cxn>
                  <a:cxn ang="0">
                    <a:pos x="1402" y="72"/>
                  </a:cxn>
                  <a:cxn ang="0">
                    <a:pos x="1455" y="29"/>
                  </a:cxn>
                  <a:cxn ang="0">
                    <a:pos x="1507" y="97"/>
                  </a:cxn>
                  <a:cxn ang="0">
                    <a:pos x="1512" y="227"/>
                  </a:cxn>
                  <a:cxn ang="0">
                    <a:pos x="2273" y="208"/>
                  </a:cxn>
                  <a:cxn ang="0">
                    <a:pos x="2273" y="29"/>
                  </a:cxn>
                  <a:cxn ang="0">
                    <a:pos x="2358" y="72"/>
                  </a:cxn>
                  <a:cxn ang="0">
                    <a:pos x="2306" y="200"/>
                  </a:cxn>
                  <a:cxn ang="0">
                    <a:pos x="2359" y="246"/>
                  </a:cxn>
                  <a:cxn ang="0">
                    <a:pos x="1944" y="162"/>
                  </a:cxn>
                  <a:cxn ang="0">
                    <a:pos x="1979" y="162"/>
                  </a:cxn>
                  <a:cxn ang="0">
                    <a:pos x="2595" y="162"/>
                  </a:cxn>
                  <a:cxn ang="0">
                    <a:pos x="2630" y="162"/>
                  </a:cxn>
                  <a:cxn ang="0">
                    <a:pos x="359" y="162"/>
                  </a:cxn>
                  <a:cxn ang="0">
                    <a:pos x="394" y="162"/>
                  </a:cxn>
                  <a:cxn ang="0">
                    <a:pos x="2728" y="94"/>
                  </a:cxn>
                  <a:cxn ang="0">
                    <a:pos x="2661" y="251"/>
                  </a:cxn>
                  <a:cxn ang="0">
                    <a:pos x="2686" y="80"/>
                  </a:cxn>
                  <a:cxn ang="0">
                    <a:pos x="2803" y="245"/>
                  </a:cxn>
                  <a:cxn ang="0">
                    <a:pos x="1341" y="135"/>
                  </a:cxn>
                  <a:cxn ang="0">
                    <a:pos x="1255" y="251"/>
                  </a:cxn>
                  <a:cxn ang="0">
                    <a:pos x="1250" y="72"/>
                  </a:cxn>
                  <a:cxn ang="0">
                    <a:pos x="1374" y="130"/>
                  </a:cxn>
                </a:cxnLst>
                <a:rect l="0" t="0" r="r" b="b"/>
                <a:pathLst>
                  <a:path w="2942" h="257">
                    <a:moveTo>
                      <a:pt x="166" y="129"/>
                    </a:moveTo>
                    <a:cubicBezTo>
                      <a:pt x="166" y="154"/>
                      <a:pt x="158" y="179"/>
                      <a:pt x="141" y="198"/>
                    </a:cubicBezTo>
                    <a:cubicBezTo>
                      <a:pt x="123" y="219"/>
                      <a:pt x="102" y="225"/>
                      <a:pt x="75" y="225"/>
                    </a:cubicBezTo>
                    <a:lnTo>
                      <a:pt x="35" y="225"/>
                    </a:lnTo>
                    <a:lnTo>
                      <a:pt x="35" y="38"/>
                    </a:lnTo>
                    <a:lnTo>
                      <a:pt x="79" y="38"/>
                    </a:lnTo>
                    <a:cubicBezTo>
                      <a:pt x="135" y="38"/>
                      <a:pt x="166" y="75"/>
                      <a:pt x="166" y="129"/>
                    </a:cubicBezTo>
                    <a:close/>
                    <a:moveTo>
                      <a:pt x="202" y="128"/>
                    </a:moveTo>
                    <a:cubicBezTo>
                      <a:pt x="202" y="63"/>
                      <a:pt x="162" y="12"/>
                      <a:pt x="94" y="12"/>
                    </a:cubicBezTo>
                    <a:lnTo>
                      <a:pt x="4" y="12"/>
                    </a:lnTo>
                    <a:cubicBezTo>
                      <a:pt x="2" y="12"/>
                      <a:pt x="0" y="14"/>
                      <a:pt x="0" y="16"/>
                    </a:cubicBezTo>
                    <a:lnTo>
                      <a:pt x="0" y="247"/>
                    </a:lnTo>
                    <a:cubicBezTo>
                      <a:pt x="0" y="249"/>
                      <a:pt x="2" y="251"/>
                      <a:pt x="4" y="251"/>
                    </a:cubicBezTo>
                    <a:lnTo>
                      <a:pt x="85" y="251"/>
                    </a:lnTo>
                    <a:cubicBezTo>
                      <a:pt x="158" y="251"/>
                      <a:pt x="202" y="200"/>
                      <a:pt x="202" y="128"/>
                    </a:cubicBezTo>
                    <a:close/>
                    <a:moveTo>
                      <a:pt x="1703" y="253"/>
                    </a:moveTo>
                    <a:cubicBezTo>
                      <a:pt x="1688" y="253"/>
                      <a:pt x="1665" y="251"/>
                      <a:pt x="1651" y="245"/>
                    </a:cubicBezTo>
                    <a:cubicBezTo>
                      <a:pt x="1647" y="243"/>
                      <a:pt x="1644" y="242"/>
                      <a:pt x="1644" y="237"/>
                    </a:cubicBezTo>
                    <a:lnTo>
                      <a:pt x="1644" y="216"/>
                    </a:lnTo>
                    <a:cubicBezTo>
                      <a:pt x="1644" y="213"/>
                      <a:pt x="1645" y="212"/>
                      <a:pt x="1648" y="212"/>
                    </a:cubicBezTo>
                    <a:cubicBezTo>
                      <a:pt x="1650" y="212"/>
                      <a:pt x="1651" y="213"/>
                      <a:pt x="1653" y="214"/>
                    </a:cubicBezTo>
                    <a:cubicBezTo>
                      <a:pt x="1667" y="223"/>
                      <a:pt x="1685" y="228"/>
                      <a:pt x="1701" y="228"/>
                    </a:cubicBezTo>
                    <a:cubicBezTo>
                      <a:pt x="1724" y="228"/>
                      <a:pt x="1744" y="216"/>
                      <a:pt x="1744" y="192"/>
                    </a:cubicBezTo>
                    <a:cubicBezTo>
                      <a:pt x="1744" y="173"/>
                      <a:pt x="1736" y="166"/>
                      <a:pt x="1722" y="156"/>
                    </a:cubicBezTo>
                    <a:lnTo>
                      <a:pt x="1679" y="126"/>
                    </a:lnTo>
                    <a:cubicBezTo>
                      <a:pt x="1659" y="112"/>
                      <a:pt x="1647" y="97"/>
                      <a:pt x="1647" y="72"/>
                    </a:cubicBezTo>
                    <a:cubicBezTo>
                      <a:pt x="1647" y="28"/>
                      <a:pt x="1680" y="9"/>
                      <a:pt x="1720" y="9"/>
                    </a:cubicBezTo>
                    <a:cubicBezTo>
                      <a:pt x="1735" y="9"/>
                      <a:pt x="1757" y="12"/>
                      <a:pt x="1771" y="19"/>
                    </a:cubicBezTo>
                    <a:cubicBezTo>
                      <a:pt x="1775" y="21"/>
                      <a:pt x="1775" y="21"/>
                      <a:pt x="1775" y="26"/>
                    </a:cubicBezTo>
                    <a:lnTo>
                      <a:pt x="1775" y="46"/>
                    </a:lnTo>
                    <a:cubicBezTo>
                      <a:pt x="1775" y="49"/>
                      <a:pt x="1775" y="52"/>
                      <a:pt x="1772" y="52"/>
                    </a:cubicBezTo>
                    <a:cubicBezTo>
                      <a:pt x="1770" y="52"/>
                      <a:pt x="1768" y="50"/>
                      <a:pt x="1766" y="49"/>
                    </a:cubicBezTo>
                    <a:cubicBezTo>
                      <a:pt x="1753" y="39"/>
                      <a:pt x="1738" y="35"/>
                      <a:pt x="1722" y="35"/>
                    </a:cubicBezTo>
                    <a:cubicBezTo>
                      <a:pt x="1701" y="35"/>
                      <a:pt x="1682" y="45"/>
                      <a:pt x="1682" y="68"/>
                    </a:cubicBezTo>
                    <a:cubicBezTo>
                      <a:pt x="1682" y="83"/>
                      <a:pt x="1690" y="91"/>
                      <a:pt x="1701" y="99"/>
                    </a:cubicBezTo>
                    <a:lnTo>
                      <a:pt x="1745" y="128"/>
                    </a:lnTo>
                    <a:cubicBezTo>
                      <a:pt x="1767" y="143"/>
                      <a:pt x="1782" y="159"/>
                      <a:pt x="1782" y="187"/>
                    </a:cubicBezTo>
                    <a:cubicBezTo>
                      <a:pt x="1782" y="232"/>
                      <a:pt x="1745" y="253"/>
                      <a:pt x="1703" y="253"/>
                    </a:cubicBezTo>
                    <a:close/>
                    <a:moveTo>
                      <a:pt x="2218" y="251"/>
                    </a:moveTo>
                    <a:lnTo>
                      <a:pt x="2199" y="251"/>
                    </a:lnTo>
                    <a:cubicBezTo>
                      <a:pt x="2194" y="251"/>
                      <a:pt x="2194" y="246"/>
                      <a:pt x="2194" y="242"/>
                    </a:cubicBezTo>
                    <a:cubicBezTo>
                      <a:pt x="2186" y="242"/>
                      <a:pt x="2180" y="245"/>
                      <a:pt x="2173" y="248"/>
                    </a:cubicBezTo>
                    <a:cubicBezTo>
                      <a:pt x="2161" y="252"/>
                      <a:pt x="2151" y="253"/>
                      <a:pt x="2138" y="253"/>
                    </a:cubicBezTo>
                    <a:cubicBezTo>
                      <a:pt x="2103" y="253"/>
                      <a:pt x="2076" y="235"/>
                      <a:pt x="2076" y="198"/>
                    </a:cubicBezTo>
                    <a:lnTo>
                      <a:pt x="2076" y="77"/>
                    </a:lnTo>
                    <a:cubicBezTo>
                      <a:pt x="2076" y="74"/>
                      <a:pt x="2079" y="72"/>
                      <a:pt x="2082" y="72"/>
                    </a:cubicBezTo>
                    <a:lnTo>
                      <a:pt x="2105" y="72"/>
                    </a:lnTo>
                    <a:cubicBezTo>
                      <a:pt x="2107" y="72"/>
                      <a:pt x="2110" y="74"/>
                      <a:pt x="2110" y="77"/>
                    </a:cubicBezTo>
                    <a:lnTo>
                      <a:pt x="2110" y="187"/>
                    </a:lnTo>
                    <a:cubicBezTo>
                      <a:pt x="2110" y="199"/>
                      <a:pt x="2111" y="213"/>
                      <a:pt x="2121" y="220"/>
                    </a:cubicBezTo>
                    <a:cubicBezTo>
                      <a:pt x="2130" y="226"/>
                      <a:pt x="2140" y="228"/>
                      <a:pt x="2151" y="228"/>
                    </a:cubicBezTo>
                    <a:cubicBezTo>
                      <a:pt x="2158" y="228"/>
                      <a:pt x="2166" y="227"/>
                      <a:pt x="2173" y="225"/>
                    </a:cubicBezTo>
                    <a:cubicBezTo>
                      <a:pt x="2183" y="222"/>
                      <a:pt x="2190" y="219"/>
                      <a:pt x="2190" y="208"/>
                    </a:cubicBezTo>
                    <a:lnTo>
                      <a:pt x="2190" y="77"/>
                    </a:lnTo>
                    <a:cubicBezTo>
                      <a:pt x="2190" y="74"/>
                      <a:pt x="2193" y="72"/>
                      <a:pt x="2195" y="72"/>
                    </a:cubicBezTo>
                    <a:lnTo>
                      <a:pt x="2218" y="72"/>
                    </a:lnTo>
                    <a:cubicBezTo>
                      <a:pt x="2221" y="72"/>
                      <a:pt x="2224" y="74"/>
                      <a:pt x="2224" y="77"/>
                    </a:cubicBezTo>
                    <a:lnTo>
                      <a:pt x="2224" y="245"/>
                    </a:lnTo>
                    <a:cubicBezTo>
                      <a:pt x="2224" y="248"/>
                      <a:pt x="2221" y="251"/>
                      <a:pt x="2218" y="251"/>
                    </a:cubicBezTo>
                    <a:close/>
                    <a:moveTo>
                      <a:pt x="732" y="251"/>
                    </a:moveTo>
                    <a:lnTo>
                      <a:pt x="713" y="251"/>
                    </a:lnTo>
                    <a:cubicBezTo>
                      <a:pt x="707" y="251"/>
                      <a:pt x="707" y="246"/>
                      <a:pt x="707" y="242"/>
                    </a:cubicBezTo>
                    <a:cubicBezTo>
                      <a:pt x="699" y="242"/>
                      <a:pt x="694" y="245"/>
                      <a:pt x="686" y="248"/>
                    </a:cubicBezTo>
                    <a:cubicBezTo>
                      <a:pt x="674" y="252"/>
                      <a:pt x="664" y="253"/>
                      <a:pt x="652" y="253"/>
                    </a:cubicBezTo>
                    <a:cubicBezTo>
                      <a:pt x="617" y="253"/>
                      <a:pt x="590" y="235"/>
                      <a:pt x="590" y="198"/>
                    </a:cubicBezTo>
                    <a:lnTo>
                      <a:pt x="590" y="77"/>
                    </a:lnTo>
                    <a:cubicBezTo>
                      <a:pt x="590" y="74"/>
                      <a:pt x="593" y="72"/>
                      <a:pt x="595" y="72"/>
                    </a:cubicBezTo>
                    <a:lnTo>
                      <a:pt x="618" y="72"/>
                    </a:lnTo>
                    <a:cubicBezTo>
                      <a:pt x="621" y="72"/>
                      <a:pt x="624" y="74"/>
                      <a:pt x="624" y="77"/>
                    </a:cubicBezTo>
                    <a:lnTo>
                      <a:pt x="624" y="187"/>
                    </a:lnTo>
                    <a:cubicBezTo>
                      <a:pt x="624" y="199"/>
                      <a:pt x="625" y="213"/>
                      <a:pt x="635" y="220"/>
                    </a:cubicBezTo>
                    <a:cubicBezTo>
                      <a:pt x="643" y="226"/>
                      <a:pt x="654" y="228"/>
                      <a:pt x="664" y="228"/>
                    </a:cubicBezTo>
                    <a:cubicBezTo>
                      <a:pt x="672" y="228"/>
                      <a:pt x="680" y="227"/>
                      <a:pt x="687" y="225"/>
                    </a:cubicBezTo>
                    <a:cubicBezTo>
                      <a:pt x="697" y="222"/>
                      <a:pt x="704" y="219"/>
                      <a:pt x="704" y="208"/>
                    </a:cubicBezTo>
                    <a:lnTo>
                      <a:pt x="704" y="77"/>
                    </a:lnTo>
                    <a:cubicBezTo>
                      <a:pt x="704" y="74"/>
                      <a:pt x="706" y="72"/>
                      <a:pt x="709" y="72"/>
                    </a:cubicBezTo>
                    <a:lnTo>
                      <a:pt x="732" y="72"/>
                    </a:lnTo>
                    <a:cubicBezTo>
                      <a:pt x="735" y="72"/>
                      <a:pt x="737" y="74"/>
                      <a:pt x="737" y="77"/>
                    </a:cubicBezTo>
                    <a:lnTo>
                      <a:pt x="737" y="245"/>
                    </a:lnTo>
                    <a:cubicBezTo>
                      <a:pt x="737" y="248"/>
                      <a:pt x="735" y="251"/>
                      <a:pt x="732" y="251"/>
                    </a:cubicBezTo>
                    <a:close/>
                    <a:moveTo>
                      <a:pt x="2881" y="253"/>
                    </a:moveTo>
                    <a:cubicBezTo>
                      <a:pt x="2866" y="253"/>
                      <a:pt x="2852" y="251"/>
                      <a:pt x="2839" y="246"/>
                    </a:cubicBezTo>
                    <a:cubicBezTo>
                      <a:pt x="2833" y="243"/>
                      <a:pt x="2830" y="243"/>
                      <a:pt x="2830" y="236"/>
                    </a:cubicBezTo>
                    <a:lnTo>
                      <a:pt x="2830" y="221"/>
                    </a:lnTo>
                    <a:cubicBezTo>
                      <a:pt x="2830" y="218"/>
                      <a:pt x="2831" y="215"/>
                      <a:pt x="2835" y="215"/>
                    </a:cubicBezTo>
                    <a:cubicBezTo>
                      <a:pt x="2837" y="215"/>
                      <a:pt x="2838" y="216"/>
                      <a:pt x="2840" y="217"/>
                    </a:cubicBezTo>
                    <a:cubicBezTo>
                      <a:pt x="2852" y="224"/>
                      <a:pt x="2864" y="228"/>
                      <a:pt x="2879" y="228"/>
                    </a:cubicBezTo>
                    <a:cubicBezTo>
                      <a:pt x="2894" y="228"/>
                      <a:pt x="2909" y="223"/>
                      <a:pt x="2909" y="206"/>
                    </a:cubicBezTo>
                    <a:cubicBezTo>
                      <a:pt x="2909" y="189"/>
                      <a:pt x="2894" y="183"/>
                      <a:pt x="2882" y="177"/>
                    </a:cubicBezTo>
                    <a:cubicBezTo>
                      <a:pt x="2857" y="163"/>
                      <a:pt x="2834" y="153"/>
                      <a:pt x="2834" y="120"/>
                    </a:cubicBezTo>
                    <a:cubicBezTo>
                      <a:pt x="2834" y="85"/>
                      <a:pt x="2860" y="69"/>
                      <a:pt x="2893" y="69"/>
                    </a:cubicBezTo>
                    <a:cubicBezTo>
                      <a:pt x="2906" y="69"/>
                      <a:pt x="2918" y="71"/>
                      <a:pt x="2930" y="77"/>
                    </a:cubicBezTo>
                    <a:cubicBezTo>
                      <a:pt x="2935" y="79"/>
                      <a:pt x="2938" y="79"/>
                      <a:pt x="2938" y="86"/>
                    </a:cubicBezTo>
                    <a:lnTo>
                      <a:pt x="2938" y="102"/>
                    </a:lnTo>
                    <a:cubicBezTo>
                      <a:pt x="2938" y="104"/>
                      <a:pt x="2937" y="107"/>
                      <a:pt x="2934" y="107"/>
                    </a:cubicBezTo>
                    <a:cubicBezTo>
                      <a:pt x="2932" y="107"/>
                      <a:pt x="2930" y="106"/>
                      <a:pt x="2928" y="105"/>
                    </a:cubicBezTo>
                    <a:cubicBezTo>
                      <a:pt x="2916" y="98"/>
                      <a:pt x="2907" y="94"/>
                      <a:pt x="2892" y="94"/>
                    </a:cubicBezTo>
                    <a:cubicBezTo>
                      <a:pt x="2878" y="94"/>
                      <a:pt x="2867" y="99"/>
                      <a:pt x="2867" y="114"/>
                    </a:cubicBezTo>
                    <a:cubicBezTo>
                      <a:pt x="2867" y="148"/>
                      <a:pt x="2942" y="144"/>
                      <a:pt x="2942" y="201"/>
                    </a:cubicBezTo>
                    <a:cubicBezTo>
                      <a:pt x="2942" y="237"/>
                      <a:pt x="2913" y="253"/>
                      <a:pt x="2881" y="253"/>
                    </a:cubicBezTo>
                    <a:close/>
                    <a:moveTo>
                      <a:pt x="2038" y="251"/>
                    </a:moveTo>
                    <a:lnTo>
                      <a:pt x="2015" y="251"/>
                    </a:lnTo>
                    <a:cubicBezTo>
                      <a:pt x="2012" y="251"/>
                      <a:pt x="2010" y="248"/>
                      <a:pt x="2010" y="245"/>
                    </a:cubicBezTo>
                    <a:lnTo>
                      <a:pt x="2010" y="6"/>
                    </a:lnTo>
                    <a:cubicBezTo>
                      <a:pt x="2010" y="3"/>
                      <a:pt x="2012" y="0"/>
                      <a:pt x="2015" y="0"/>
                    </a:cubicBezTo>
                    <a:lnTo>
                      <a:pt x="2038" y="0"/>
                    </a:lnTo>
                    <a:cubicBezTo>
                      <a:pt x="2041" y="0"/>
                      <a:pt x="2043" y="3"/>
                      <a:pt x="2043" y="6"/>
                    </a:cubicBezTo>
                    <a:lnTo>
                      <a:pt x="2043" y="245"/>
                    </a:lnTo>
                    <a:cubicBezTo>
                      <a:pt x="2043" y="248"/>
                      <a:pt x="2041" y="251"/>
                      <a:pt x="2038" y="251"/>
                    </a:cubicBezTo>
                    <a:close/>
                    <a:moveTo>
                      <a:pt x="1169" y="140"/>
                    </a:moveTo>
                    <a:lnTo>
                      <a:pt x="1078" y="140"/>
                    </a:lnTo>
                    <a:cubicBezTo>
                      <a:pt x="1079" y="113"/>
                      <a:pt x="1097" y="93"/>
                      <a:pt x="1124" y="93"/>
                    </a:cubicBezTo>
                    <a:cubicBezTo>
                      <a:pt x="1150" y="93"/>
                      <a:pt x="1169" y="110"/>
                      <a:pt x="1169" y="136"/>
                    </a:cubicBezTo>
                    <a:lnTo>
                      <a:pt x="1169" y="140"/>
                    </a:lnTo>
                    <a:close/>
                    <a:moveTo>
                      <a:pt x="1203" y="159"/>
                    </a:moveTo>
                    <a:lnTo>
                      <a:pt x="1203" y="150"/>
                    </a:lnTo>
                    <a:cubicBezTo>
                      <a:pt x="1203" y="103"/>
                      <a:pt x="1174" y="69"/>
                      <a:pt x="1126" y="69"/>
                    </a:cubicBezTo>
                    <a:cubicBezTo>
                      <a:pt x="1070" y="69"/>
                      <a:pt x="1045" y="112"/>
                      <a:pt x="1045" y="163"/>
                    </a:cubicBezTo>
                    <a:cubicBezTo>
                      <a:pt x="1045" y="216"/>
                      <a:pt x="1076" y="253"/>
                      <a:pt x="1131" y="253"/>
                    </a:cubicBezTo>
                    <a:cubicBezTo>
                      <a:pt x="1147" y="253"/>
                      <a:pt x="1169" y="249"/>
                      <a:pt x="1184" y="242"/>
                    </a:cubicBezTo>
                    <a:cubicBezTo>
                      <a:pt x="1190" y="239"/>
                      <a:pt x="1192" y="239"/>
                      <a:pt x="1192" y="232"/>
                    </a:cubicBezTo>
                    <a:cubicBezTo>
                      <a:pt x="1192" y="227"/>
                      <a:pt x="1195" y="212"/>
                      <a:pt x="1187" y="212"/>
                    </a:cubicBezTo>
                    <a:cubicBezTo>
                      <a:pt x="1184" y="212"/>
                      <a:pt x="1182" y="214"/>
                      <a:pt x="1180" y="215"/>
                    </a:cubicBezTo>
                    <a:cubicBezTo>
                      <a:pt x="1167" y="221"/>
                      <a:pt x="1151" y="228"/>
                      <a:pt x="1136" y="228"/>
                    </a:cubicBezTo>
                    <a:cubicBezTo>
                      <a:pt x="1100" y="228"/>
                      <a:pt x="1078" y="202"/>
                      <a:pt x="1078" y="167"/>
                    </a:cubicBezTo>
                    <a:lnTo>
                      <a:pt x="1078" y="165"/>
                    </a:lnTo>
                    <a:lnTo>
                      <a:pt x="1197" y="165"/>
                    </a:lnTo>
                    <a:cubicBezTo>
                      <a:pt x="1200" y="165"/>
                      <a:pt x="1203" y="162"/>
                      <a:pt x="1203" y="159"/>
                    </a:cubicBezTo>
                    <a:close/>
                    <a:moveTo>
                      <a:pt x="1014" y="251"/>
                    </a:moveTo>
                    <a:lnTo>
                      <a:pt x="991" y="251"/>
                    </a:lnTo>
                    <a:cubicBezTo>
                      <a:pt x="988" y="251"/>
                      <a:pt x="986" y="248"/>
                      <a:pt x="986" y="245"/>
                    </a:cubicBezTo>
                    <a:lnTo>
                      <a:pt x="986" y="131"/>
                    </a:lnTo>
                    <a:cubicBezTo>
                      <a:pt x="986" y="106"/>
                      <a:pt x="973" y="94"/>
                      <a:pt x="948" y="94"/>
                    </a:cubicBezTo>
                    <a:cubicBezTo>
                      <a:pt x="940" y="94"/>
                      <a:pt x="932" y="95"/>
                      <a:pt x="924" y="97"/>
                    </a:cubicBezTo>
                    <a:cubicBezTo>
                      <a:pt x="913" y="101"/>
                      <a:pt x="909" y="107"/>
                      <a:pt x="909" y="118"/>
                    </a:cubicBezTo>
                    <a:lnTo>
                      <a:pt x="909" y="245"/>
                    </a:lnTo>
                    <a:cubicBezTo>
                      <a:pt x="909" y="248"/>
                      <a:pt x="907" y="251"/>
                      <a:pt x="904" y="251"/>
                    </a:cubicBezTo>
                    <a:lnTo>
                      <a:pt x="881" y="251"/>
                    </a:lnTo>
                    <a:cubicBezTo>
                      <a:pt x="878" y="251"/>
                      <a:pt x="876" y="248"/>
                      <a:pt x="876" y="245"/>
                    </a:cubicBezTo>
                    <a:lnTo>
                      <a:pt x="876" y="132"/>
                    </a:lnTo>
                    <a:cubicBezTo>
                      <a:pt x="876" y="106"/>
                      <a:pt x="862" y="94"/>
                      <a:pt x="837" y="94"/>
                    </a:cubicBezTo>
                    <a:cubicBezTo>
                      <a:pt x="829" y="94"/>
                      <a:pt x="821" y="95"/>
                      <a:pt x="813" y="98"/>
                    </a:cubicBezTo>
                    <a:cubicBezTo>
                      <a:pt x="803" y="102"/>
                      <a:pt x="799" y="107"/>
                      <a:pt x="799" y="118"/>
                    </a:cubicBezTo>
                    <a:lnTo>
                      <a:pt x="799" y="245"/>
                    </a:lnTo>
                    <a:cubicBezTo>
                      <a:pt x="799" y="248"/>
                      <a:pt x="796" y="251"/>
                      <a:pt x="794" y="251"/>
                    </a:cubicBezTo>
                    <a:lnTo>
                      <a:pt x="771" y="251"/>
                    </a:lnTo>
                    <a:cubicBezTo>
                      <a:pt x="768" y="251"/>
                      <a:pt x="766" y="248"/>
                      <a:pt x="766" y="245"/>
                    </a:cubicBezTo>
                    <a:lnTo>
                      <a:pt x="766" y="77"/>
                    </a:lnTo>
                    <a:cubicBezTo>
                      <a:pt x="766" y="74"/>
                      <a:pt x="768" y="72"/>
                      <a:pt x="771" y="72"/>
                    </a:cubicBezTo>
                    <a:lnTo>
                      <a:pt x="790" y="72"/>
                    </a:lnTo>
                    <a:cubicBezTo>
                      <a:pt x="796" y="72"/>
                      <a:pt x="795" y="76"/>
                      <a:pt x="795" y="80"/>
                    </a:cubicBezTo>
                    <a:lnTo>
                      <a:pt x="796" y="80"/>
                    </a:lnTo>
                    <a:cubicBezTo>
                      <a:pt x="803" y="80"/>
                      <a:pt x="809" y="77"/>
                      <a:pt x="815" y="75"/>
                    </a:cubicBezTo>
                    <a:cubicBezTo>
                      <a:pt x="825" y="71"/>
                      <a:pt x="836" y="69"/>
                      <a:pt x="847" y="69"/>
                    </a:cubicBezTo>
                    <a:cubicBezTo>
                      <a:pt x="864" y="69"/>
                      <a:pt x="881" y="74"/>
                      <a:pt x="894" y="86"/>
                    </a:cubicBezTo>
                    <a:lnTo>
                      <a:pt x="898" y="86"/>
                    </a:lnTo>
                    <a:cubicBezTo>
                      <a:pt x="915" y="76"/>
                      <a:pt x="936" y="69"/>
                      <a:pt x="956" y="69"/>
                    </a:cubicBezTo>
                    <a:cubicBezTo>
                      <a:pt x="993" y="69"/>
                      <a:pt x="1019" y="90"/>
                      <a:pt x="1019" y="128"/>
                    </a:cubicBezTo>
                    <a:lnTo>
                      <a:pt x="1019" y="245"/>
                    </a:lnTo>
                    <a:cubicBezTo>
                      <a:pt x="1019" y="248"/>
                      <a:pt x="1017" y="251"/>
                      <a:pt x="1014" y="251"/>
                    </a:cubicBezTo>
                    <a:close/>
                    <a:moveTo>
                      <a:pt x="2412" y="41"/>
                    </a:moveTo>
                    <a:cubicBezTo>
                      <a:pt x="2399" y="41"/>
                      <a:pt x="2392" y="33"/>
                      <a:pt x="2392" y="20"/>
                    </a:cubicBezTo>
                    <a:cubicBezTo>
                      <a:pt x="2392" y="8"/>
                      <a:pt x="2400" y="0"/>
                      <a:pt x="2413" y="0"/>
                    </a:cubicBezTo>
                    <a:cubicBezTo>
                      <a:pt x="2425" y="0"/>
                      <a:pt x="2433" y="8"/>
                      <a:pt x="2433" y="20"/>
                    </a:cubicBezTo>
                    <a:cubicBezTo>
                      <a:pt x="2433" y="34"/>
                      <a:pt x="2425" y="41"/>
                      <a:pt x="2412" y="41"/>
                    </a:cubicBezTo>
                    <a:close/>
                    <a:moveTo>
                      <a:pt x="2424" y="251"/>
                    </a:moveTo>
                    <a:lnTo>
                      <a:pt x="2401" y="251"/>
                    </a:lnTo>
                    <a:cubicBezTo>
                      <a:pt x="2398" y="251"/>
                      <a:pt x="2396" y="248"/>
                      <a:pt x="2396" y="245"/>
                    </a:cubicBezTo>
                    <a:lnTo>
                      <a:pt x="2396" y="77"/>
                    </a:lnTo>
                    <a:cubicBezTo>
                      <a:pt x="2396" y="74"/>
                      <a:pt x="2398" y="72"/>
                      <a:pt x="2401" y="72"/>
                    </a:cubicBezTo>
                    <a:lnTo>
                      <a:pt x="2424" y="72"/>
                    </a:lnTo>
                    <a:cubicBezTo>
                      <a:pt x="2426" y="72"/>
                      <a:pt x="2429" y="74"/>
                      <a:pt x="2429" y="77"/>
                    </a:cubicBezTo>
                    <a:lnTo>
                      <a:pt x="2429" y="245"/>
                    </a:lnTo>
                    <a:cubicBezTo>
                      <a:pt x="2429" y="248"/>
                      <a:pt x="2426" y="251"/>
                      <a:pt x="2424" y="251"/>
                    </a:cubicBezTo>
                    <a:close/>
                    <a:moveTo>
                      <a:pt x="556" y="243"/>
                    </a:moveTo>
                    <a:cubicBezTo>
                      <a:pt x="544" y="251"/>
                      <a:pt x="519" y="253"/>
                      <a:pt x="505" y="253"/>
                    </a:cubicBezTo>
                    <a:cubicBezTo>
                      <a:pt x="447" y="253"/>
                      <a:pt x="415" y="218"/>
                      <a:pt x="415" y="162"/>
                    </a:cubicBezTo>
                    <a:cubicBezTo>
                      <a:pt x="415" y="104"/>
                      <a:pt x="452" y="69"/>
                      <a:pt x="509" y="69"/>
                    </a:cubicBezTo>
                    <a:cubicBezTo>
                      <a:pt x="518" y="69"/>
                      <a:pt x="561" y="73"/>
                      <a:pt x="561" y="84"/>
                    </a:cubicBezTo>
                    <a:lnTo>
                      <a:pt x="561" y="101"/>
                    </a:lnTo>
                    <a:cubicBezTo>
                      <a:pt x="561" y="104"/>
                      <a:pt x="559" y="107"/>
                      <a:pt x="556" y="107"/>
                    </a:cubicBezTo>
                    <a:cubicBezTo>
                      <a:pt x="554" y="107"/>
                      <a:pt x="552" y="106"/>
                      <a:pt x="550" y="105"/>
                    </a:cubicBezTo>
                    <a:cubicBezTo>
                      <a:pt x="536" y="98"/>
                      <a:pt x="525" y="94"/>
                      <a:pt x="509" y="94"/>
                    </a:cubicBezTo>
                    <a:cubicBezTo>
                      <a:pt x="468" y="94"/>
                      <a:pt x="450" y="122"/>
                      <a:pt x="450" y="160"/>
                    </a:cubicBezTo>
                    <a:cubicBezTo>
                      <a:pt x="450" y="198"/>
                      <a:pt x="468" y="228"/>
                      <a:pt x="509" y="228"/>
                    </a:cubicBezTo>
                    <a:cubicBezTo>
                      <a:pt x="524" y="228"/>
                      <a:pt x="536" y="224"/>
                      <a:pt x="549" y="218"/>
                    </a:cubicBezTo>
                    <a:cubicBezTo>
                      <a:pt x="551" y="217"/>
                      <a:pt x="554" y="215"/>
                      <a:pt x="556" y="215"/>
                    </a:cubicBezTo>
                    <a:cubicBezTo>
                      <a:pt x="563" y="215"/>
                      <a:pt x="561" y="231"/>
                      <a:pt x="561" y="236"/>
                    </a:cubicBezTo>
                    <a:cubicBezTo>
                      <a:pt x="561" y="240"/>
                      <a:pt x="560" y="241"/>
                      <a:pt x="556" y="243"/>
                    </a:cubicBezTo>
                    <a:close/>
                    <a:moveTo>
                      <a:pt x="1508" y="246"/>
                    </a:moveTo>
                    <a:cubicBezTo>
                      <a:pt x="1499" y="251"/>
                      <a:pt x="1482" y="253"/>
                      <a:pt x="1471" y="253"/>
                    </a:cubicBezTo>
                    <a:cubicBezTo>
                      <a:pt x="1442" y="253"/>
                      <a:pt x="1422" y="238"/>
                      <a:pt x="1422" y="208"/>
                    </a:cubicBezTo>
                    <a:lnTo>
                      <a:pt x="1422" y="97"/>
                    </a:lnTo>
                    <a:cubicBezTo>
                      <a:pt x="1395" y="97"/>
                      <a:pt x="1397" y="102"/>
                      <a:pt x="1397" y="77"/>
                    </a:cubicBezTo>
                    <a:cubicBezTo>
                      <a:pt x="1397" y="74"/>
                      <a:pt x="1399" y="72"/>
                      <a:pt x="1402" y="72"/>
                    </a:cubicBezTo>
                    <a:lnTo>
                      <a:pt x="1422" y="72"/>
                    </a:lnTo>
                    <a:lnTo>
                      <a:pt x="1422" y="29"/>
                    </a:lnTo>
                    <a:cubicBezTo>
                      <a:pt x="1422" y="27"/>
                      <a:pt x="1424" y="24"/>
                      <a:pt x="1427" y="24"/>
                    </a:cubicBezTo>
                    <a:lnTo>
                      <a:pt x="1450" y="24"/>
                    </a:lnTo>
                    <a:cubicBezTo>
                      <a:pt x="1453" y="24"/>
                      <a:pt x="1455" y="27"/>
                      <a:pt x="1455" y="29"/>
                    </a:cubicBezTo>
                    <a:lnTo>
                      <a:pt x="1455" y="72"/>
                    </a:lnTo>
                    <a:lnTo>
                      <a:pt x="1507" y="72"/>
                    </a:lnTo>
                    <a:cubicBezTo>
                      <a:pt x="1510" y="72"/>
                      <a:pt x="1512" y="74"/>
                      <a:pt x="1512" y="77"/>
                    </a:cubicBezTo>
                    <a:lnTo>
                      <a:pt x="1512" y="91"/>
                    </a:lnTo>
                    <a:cubicBezTo>
                      <a:pt x="1512" y="94"/>
                      <a:pt x="1510" y="97"/>
                      <a:pt x="1507" y="97"/>
                    </a:cubicBezTo>
                    <a:lnTo>
                      <a:pt x="1455" y="97"/>
                    </a:lnTo>
                    <a:lnTo>
                      <a:pt x="1455" y="200"/>
                    </a:lnTo>
                    <a:cubicBezTo>
                      <a:pt x="1455" y="218"/>
                      <a:pt x="1462" y="228"/>
                      <a:pt x="1481" y="228"/>
                    </a:cubicBezTo>
                    <a:cubicBezTo>
                      <a:pt x="1494" y="228"/>
                      <a:pt x="1503" y="221"/>
                      <a:pt x="1507" y="221"/>
                    </a:cubicBezTo>
                    <a:cubicBezTo>
                      <a:pt x="1511" y="221"/>
                      <a:pt x="1512" y="224"/>
                      <a:pt x="1512" y="227"/>
                    </a:cubicBezTo>
                    <a:lnTo>
                      <a:pt x="1512" y="239"/>
                    </a:lnTo>
                    <a:cubicBezTo>
                      <a:pt x="1512" y="243"/>
                      <a:pt x="1511" y="244"/>
                      <a:pt x="1508" y="246"/>
                    </a:cubicBezTo>
                    <a:close/>
                    <a:moveTo>
                      <a:pt x="2359" y="246"/>
                    </a:moveTo>
                    <a:cubicBezTo>
                      <a:pt x="2349" y="251"/>
                      <a:pt x="2333" y="253"/>
                      <a:pt x="2322" y="253"/>
                    </a:cubicBezTo>
                    <a:cubicBezTo>
                      <a:pt x="2293" y="253"/>
                      <a:pt x="2273" y="238"/>
                      <a:pt x="2273" y="208"/>
                    </a:cubicBezTo>
                    <a:lnTo>
                      <a:pt x="2273" y="97"/>
                    </a:lnTo>
                    <a:cubicBezTo>
                      <a:pt x="2246" y="97"/>
                      <a:pt x="2248" y="102"/>
                      <a:pt x="2248" y="77"/>
                    </a:cubicBezTo>
                    <a:cubicBezTo>
                      <a:pt x="2248" y="74"/>
                      <a:pt x="2250" y="72"/>
                      <a:pt x="2253" y="72"/>
                    </a:cubicBezTo>
                    <a:lnTo>
                      <a:pt x="2273" y="72"/>
                    </a:lnTo>
                    <a:lnTo>
                      <a:pt x="2273" y="29"/>
                    </a:lnTo>
                    <a:cubicBezTo>
                      <a:pt x="2273" y="27"/>
                      <a:pt x="2275" y="24"/>
                      <a:pt x="2278" y="24"/>
                    </a:cubicBezTo>
                    <a:lnTo>
                      <a:pt x="2301" y="24"/>
                    </a:lnTo>
                    <a:cubicBezTo>
                      <a:pt x="2304" y="24"/>
                      <a:pt x="2306" y="27"/>
                      <a:pt x="2306" y="29"/>
                    </a:cubicBezTo>
                    <a:lnTo>
                      <a:pt x="2306" y="72"/>
                    </a:lnTo>
                    <a:lnTo>
                      <a:pt x="2358" y="72"/>
                    </a:lnTo>
                    <a:cubicBezTo>
                      <a:pt x="2360" y="72"/>
                      <a:pt x="2363" y="74"/>
                      <a:pt x="2363" y="77"/>
                    </a:cubicBezTo>
                    <a:lnTo>
                      <a:pt x="2363" y="91"/>
                    </a:lnTo>
                    <a:cubicBezTo>
                      <a:pt x="2363" y="94"/>
                      <a:pt x="2360" y="97"/>
                      <a:pt x="2358" y="97"/>
                    </a:cubicBezTo>
                    <a:lnTo>
                      <a:pt x="2306" y="97"/>
                    </a:lnTo>
                    <a:lnTo>
                      <a:pt x="2306" y="200"/>
                    </a:lnTo>
                    <a:cubicBezTo>
                      <a:pt x="2306" y="218"/>
                      <a:pt x="2313" y="228"/>
                      <a:pt x="2332" y="228"/>
                    </a:cubicBezTo>
                    <a:cubicBezTo>
                      <a:pt x="2345" y="228"/>
                      <a:pt x="2354" y="221"/>
                      <a:pt x="2358" y="221"/>
                    </a:cubicBezTo>
                    <a:cubicBezTo>
                      <a:pt x="2362" y="221"/>
                      <a:pt x="2363" y="224"/>
                      <a:pt x="2363" y="227"/>
                    </a:cubicBezTo>
                    <a:lnTo>
                      <a:pt x="2363" y="239"/>
                    </a:lnTo>
                    <a:cubicBezTo>
                      <a:pt x="2363" y="243"/>
                      <a:pt x="2362" y="244"/>
                      <a:pt x="2359" y="246"/>
                    </a:cubicBezTo>
                    <a:close/>
                    <a:moveTo>
                      <a:pt x="1944" y="162"/>
                    </a:moveTo>
                    <a:cubicBezTo>
                      <a:pt x="1944" y="197"/>
                      <a:pt x="1935" y="232"/>
                      <a:pt x="1893" y="232"/>
                    </a:cubicBezTo>
                    <a:cubicBezTo>
                      <a:pt x="1851" y="232"/>
                      <a:pt x="1842" y="198"/>
                      <a:pt x="1842" y="163"/>
                    </a:cubicBezTo>
                    <a:cubicBezTo>
                      <a:pt x="1842" y="127"/>
                      <a:pt x="1851" y="93"/>
                      <a:pt x="1893" y="93"/>
                    </a:cubicBezTo>
                    <a:cubicBezTo>
                      <a:pt x="1934" y="93"/>
                      <a:pt x="1944" y="127"/>
                      <a:pt x="1944" y="162"/>
                    </a:cubicBezTo>
                    <a:close/>
                    <a:moveTo>
                      <a:pt x="1979" y="162"/>
                    </a:moveTo>
                    <a:cubicBezTo>
                      <a:pt x="1979" y="108"/>
                      <a:pt x="1951" y="69"/>
                      <a:pt x="1893" y="69"/>
                    </a:cubicBezTo>
                    <a:cubicBezTo>
                      <a:pt x="1836" y="69"/>
                      <a:pt x="1807" y="109"/>
                      <a:pt x="1807" y="163"/>
                    </a:cubicBezTo>
                    <a:cubicBezTo>
                      <a:pt x="1807" y="217"/>
                      <a:pt x="1837" y="257"/>
                      <a:pt x="1894" y="257"/>
                    </a:cubicBezTo>
                    <a:cubicBezTo>
                      <a:pt x="1951" y="257"/>
                      <a:pt x="1979" y="216"/>
                      <a:pt x="1979" y="162"/>
                    </a:cubicBezTo>
                    <a:close/>
                    <a:moveTo>
                      <a:pt x="2595" y="162"/>
                    </a:moveTo>
                    <a:cubicBezTo>
                      <a:pt x="2595" y="197"/>
                      <a:pt x="2586" y="232"/>
                      <a:pt x="2544" y="232"/>
                    </a:cubicBezTo>
                    <a:cubicBezTo>
                      <a:pt x="2502" y="232"/>
                      <a:pt x="2493" y="198"/>
                      <a:pt x="2493" y="163"/>
                    </a:cubicBezTo>
                    <a:cubicBezTo>
                      <a:pt x="2493" y="127"/>
                      <a:pt x="2502" y="93"/>
                      <a:pt x="2544" y="93"/>
                    </a:cubicBezTo>
                    <a:cubicBezTo>
                      <a:pt x="2585" y="93"/>
                      <a:pt x="2595" y="127"/>
                      <a:pt x="2595" y="162"/>
                    </a:cubicBezTo>
                    <a:close/>
                    <a:moveTo>
                      <a:pt x="2630" y="162"/>
                    </a:moveTo>
                    <a:cubicBezTo>
                      <a:pt x="2630" y="108"/>
                      <a:pt x="2601" y="69"/>
                      <a:pt x="2544" y="69"/>
                    </a:cubicBezTo>
                    <a:cubicBezTo>
                      <a:pt x="2487" y="69"/>
                      <a:pt x="2458" y="109"/>
                      <a:pt x="2458" y="163"/>
                    </a:cubicBezTo>
                    <a:cubicBezTo>
                      <a:pt x="2458" y="217"/>
                      <a:pt x="2488" y="257"/>
                      <a:pt x="2545" y="257"/>
                    </a:cubicBezTo>
                    <a:cubicBezTo>
                      <a:pt x="2602" y="257"/>
                      <a:pt x="2630" y="216"/>
                      <a:pt x="2630" y="162"/>
                    </a:cubicBezTo>
                    <a:close/>
                    <a:moveTo>
                      <a:pt x="359" y="162"/>
                    </a:moveTo>
                    <a:cubicBezTo>
                      <a:pt x="359" y="197"/>
                      <a:pt x="350" y="232"/>
                      <a:pt x="308" y="232"/>
                    </a:cubicBezTo>
                    <a:cubicBezTo>
                      <a:pt x="266" y="232"/>
                      <a:pt x="257" y="198"/>
                      <a:pt x="257" y="163"/>
                    </a:cubicBezTo>
                    <a:cubicBezTo>
                      <a:pt x="257" y="127"/>
                      <a:pt x="266" y="93"/>
                      <a:pt x="308" y="93"/>
                    </a:cubicBezTo>
                    <a:cubicBezTo>
                      <a:pt x="349" y="93"/>
                      <a:pt x="359" y="127"/>
                      <a:pt x="359" y="162"/>
                    </a:cubicBezTo>
                    <a:close/>
                    <a:moveTo>
                      <a:pt x="394" y="162"/>
                    </a:moveTo>
                    <a:cubicBezTo>
                      <a:pt x="394" y="108"/>
                      <a:pt x="365" y="69"/>
                      <a:pt x="308" y="69"/>
                    </a:cubicBezTo>
                    <a:cubicBezTo>
                      <a:pt x="251" y="69"/>
                      <a:pt x="222" y="109"/>
                      <a:pt x="222" y="163"/>
                    </a:cubicBezTo>
                    <a:cubicBezTo>
                      <a:pt x="222" y="217"/>
                      <a:pt x="252" y="257"/>
                      <a:pt x="309" y="257"/>
                    </a:cubicBezTo>
                    <a:cubicBezTo>
                      <a:pt x="366" y="257"/>
                      <a:pt x="394" y="216"/>
                      <a:pt x="394" y="162"/>
                    </a:cubicBezTo>
                    <a:close/>
                    <a:moveTo>
                      <a:pt x="2798" y="251"/>
                    </a:moveTo>
                    <a:lnTo>
                      <a:pt x="2775" y="251"/>
                    </a:lnTo>
                    <a:cubicBezTo>
                      <a:pt x="2772" y="251"/>
                      <a:pt x="2770" y="248"/>
                      <a:pt x="2770" y="245"/>
                    </a:cubicBezTo>
                    <a:lnTo>
                      <a:pt x="2770" y="135"/>
                    </a:lnTo>
                    <a:cubicBezTo>
                      <a:pt x="2770" y="107"/>
                      <a:pt x="2756" y="94"/>
                      <a:pt x="2728" y="94"/>
                    </a:cubicBezTo>
                    <a:cubicBezTo>
                      <a:pt x="2720" y="94"/>
                      <a:pt x="2711" y="95"/>
                      <a:pt x="2703" y="98"/>
                    </a:cubicBezTo>
                    <a:cubicBezTo>
                      <a:pt x="2694" y="102"/>
                      <a:pt x="2689" y="106"/>
                      <a:pt x="2689" y="116"/>
                    </a:cubicBezTo>
                    <a:lnTo>
                      <a:pt x="2689" y="245"/>
                    </a:lnTo>
                    <a:cubicBezTo>
                      <a:pt x="2689" y="248"/>
                      <a:pt x="2687" y="251"/>
                      <a:pt x="2684" y="251"/>
                    </a:cubicBezTo>
                    <a:lnTo>
                      <a:pt x="2661" y="251"/>
                    </a:lnTo>
                    <a:cubicBezTo>
                      <a:pt x="2658" y="251"/>
                      <a:pt x="2656" y="248"/>
                      <a:pt x="2656" y="245"/>
                    </a:cubicBezTo>
                    <a:lnTo>
                      <a:pt x="2656" y="77"/>
                    </a:lnTo>
                    <a:cubicBezTo>
                      <a:pt x="2656" y="74"/>
                      <a:pt x="2658" y="72"/>
                      <a:pt x="2661" y="72"/>
                    </a:cubicBezTo>
                    <a:lnTo>
                      <a:pt x="2679" y="72"/>
                    </a:lnTo>
                    <a:cubicBezTo>
                      <a:pt x="2686" y="72"/>
                      <a:pt x="2686" y="74"/>
                      <a:pt x="2686" y="80"/>
                    </a:cubicBezTo>
                    <a:lnTo>
                      <a:pt x="2688" y="80"/>
                    </a:lnTo>
                    <a:cubicBezTo>
                      <a:pt x="2695" y="80"/>
                      <a:pt x="2701" y="76"/>
                      <a:pt x="2707" y="74"/>
                    </a:cubicBezTo>
                    <a:cubicBezTo>
                      <a:pt x="2718" y="71"/>
                      <a:pt x="2728" y="69"/>
                      <a:pt x="2740" y="69"/>
                    </a:cubicBezTo>
                    <a:cubicBezTo>
                      <a:pt x="2778" y="69"/>
                      <a:pt x="2803" y="91"/>
                      <a:pt x="2803" y="130"/>
                    </a:cubicBezTo>
                    <a:lnTo>
                      <a:pt x="2803" y="245"/>
                    </a:lnTo>
                    <a:cubicBezTo>
                      <a:pt x="2803" y="248"/>
                      <a:pt x="2801" y="251"/>
                      <a:pt x="2798" y="251"/>
                    </a:cubicBezTo>
                    <a:close/>
                    <a:moveTo>
                      <a:pt x="1369" y="251"/>
                    </a:moveTo>
                    <a:lnTo>
                      <a:pt x="1346" y="251"/>
                    </a:lnTo>
                    <a:cubicBezTo>
                      <a:pt x="1343" y="251"/>
                      <a:pt x="1341" y="248"/>
                      <a:pt x="1341" y="245"/>
                    </a:cubicBezTo>
                    <a:lnTo>
                      <a:pt x="1341" y="135"/>
                    </a:lnTo>
                    <a:cubicBezTo>
                      <a:pt x="1341" y="107"/>
                      <a:pt x="1327" y="94"/>
                      <a:pt x="1300" y="94"/>
                    </a:cubicBezTo>
                    <a:cubicBezTo>
                      <a:pt x="1291" y="94"/>
                      <a:pt x="1282" y="95"/>
                      <a:pt x="1274" y="98"/>
                    </a:cubicBezTo>
                    <a:cubicBezTo>
                      <a:pt x="1265" y="102"/>
                      <a:pt x="1260" y="106"/>
                      <a:pt x="1260" y="116"/>
                    </a:cubicBezTo>
                    <a:lnTo>
                      <a:pt x="1260" y="245"/>
                    </a:lnTo>
                    <a:cubicBezTo>
                      <a:pt x="1260" y="248"/>
                      <a:pt x="1258" y="251"/>
                      <a:pt x="1255" y="251"/>
                    </a:cubicBezTo>
                    <a:lnTo>
                      <a:pt x="1232" y="251"/>
                    </a:lnTo>
                    <a:cubicBezTo>
                      <a:pt x="1230" y="251"/>
                      <a:pt x="1227" y="248"/>
                      <a:pt x="1227" y="245"/>
                    </a:cubicBezTo>
                    <a:lnTo>
                      <a:pt x="1227" y="77"/>
                    </a:lnTo>
                    <a:cubicBezTo>
                      <a:pt x="1227" y="74"/>
                      <a:pt x="1230" y="72"/>
                      <a:pt x="1232" y="72"/>
                    </a:cubicBezTo>
                    <a:lnTo>
                      <a:pt x="1250" y="72"/>
                    </a:lnTo>
                    <a:cubicBezTo>
                      <a:pt x="1257" y="72"/>
                      <a:pt x="1257" y="74"/>
                      <a:pt x="1257" y="80"/>
                    </a:cubicBezTo>
                    <a:lnTo>
                      <a:pt x="1260" y="80"/>
                    </a:lnTo>
                    <a:cubicBezTo>
                      <a:pt x="1266" y="80"/>
                      <a:pt x="1272" y="76"/>
                      <a:pt x="1278" y="74"/>
                    </a:cubicBezTo>
                    <a:cubicBezTo>
                      <a:pt x="1290" y="71"/>
                      <a:pt x="1300" y="69"/>
                      <a:pt x="1311" y="69"/>
                    </a:cubicBezTo>
                    <a:cubicBezTo>
                      <a:pt x="1349" y="69"/>
                      <a:pt x="1374" y="91"/>
                      <a:pt x="1374" y="130"/>
                    </a:cubicBezTo>
                    <a:lnTo>
                      <a:pt x="1374" y="245"/>
                    </a:lnTo>
                    <a:cubicBezTo>
                      <a:pt x="1374" y="248"/>
                      <a:pt x="1372" y="251"/>
                      <a:pt x="1369" y="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8"/>
              <p:cNvSpPr>
                <a:spLocks noEditPoints="1"/>
              </p:cNvSpPr>
              <p:nvPr userDrawn="1"/>
            </p:nvSpPr>
            <p:spPr bwMode="gray">
              <a:xfrm>
                <a:off x="521146" y="325450"/>
                <a:ext cx="170352" cy="209763"/>
              </a:xfrm>
              <a:custGeom>
                <a:avLst/>
                <a:gdLst/>
                <a:ahLst/>
                <a:cxnLst>
                  <a:cxn ang="0">
                    <a:pos x="222" y="140"/>
                  </a:cxn>
                  <a:cxn ang="0">
                    <a:pos x="0" y="140"/>
                  </a:cxn>
                  <a:cxn ang="0">
                    <a:pos x="0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0" y="585"/>
                  </a:cxn>
                  <a:cxn ang="0">
                    <a:pos x="0" y="362"/>
                  </a:cxn>
                  <a:cxn ang="0">
                    <a:pos x="222" y="585"/>
                  </a:cxn>
                  <a:cxn ang="0">
                    <a:pos x="222" y="585"/>
                  </a:cxn>
                  <a:cxn ang="0">
                    <a:pos x="445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445" y="140"/>
                  </a:cxn>
                  <a:cxn ang="0">
                    <a:pos x="222" y="140"/>
                  </a:cxn>
                  <a:cxn ang="0">
                    <a:pos x="362" y="0"/>
                  </a:cxn>
                  <a:cxn ang="0">
                    <a:pos x="585" y="0"/>
                  </a:cxn>
                  <a:cxn ang="0">
                    <a:pos x="585" y="222"/>
                  </a:cxn>
                  <a:cxn ang="0">
                    <a:pos x="445" y="362"/>
                  </a:cxn>
                  <a:cxn ang="0">
                    <a:pos x="445" y="140"/>
                  </a:cxn>
                  <a:cxn ang="0">
                    <a:pos x="445" y="585"/>
                  </a:cxn>
                  <a:cxn ang="0">
                    <a:pos x="222" y="585"/>
                  </a:cxn>
                  <a:cxn ang="0">
                    <a:pos x="362" y="725"/>
                  </a:cxn>
                  <a:cxn ang="0">
                    <a:pos x="585" y="725"/>
                  </a:cxn>
                  <a:cxn ang="0">
                    <a:pos x="585" y="502"/>
                  </a:cxn>
                  <a:cxn ang="0">
                    <a:pos x="445" y="362"/>
                  </a:cxn>
                  <a:cxn ang="0">
                    <a:pos x="445" y="585"/>
                  </a:cxn>
                </a:cxnLst>
                <a:rect l="0" t="0" r="r" b="b"/>
                <a:pathLst>
                  <a:path w="585" h="725">
                    <a:moveTo>
                      <a:pt x="222" y="140"/>
                    </a:moveTo>
                    <a:lnTo>
                      <a:pt x="0" y="140"/>
                    </a:lnTo>
                    <a:lnTo>
                      <a:pt x="0" y="362"/>
                    </a:lnTo>
                    <a:lnTo>
                      <a:pt x="222" y="140"/>
                    </a:lnTo>
                    <a:close/>
                    <a:moveTo>
                      <a:pt x="222" y="585"/>
                    </a:moveTo>
                    <a:lnTo>
                      <a:pt x="0" y="585"/>
                    </a:lnTo>
                    <a:lnTo>
                      <a:pt x="0" y="362"/>
                    </a:lnTo>
                    <a:lnTo>
                      <a:pt x="222" y="585"/>
                    </a:lnTo>
                    <a:close/>
                    <a:moveTo>
                      <a:pt x="222" y="585"/>
                    </a:moveTo>
                    <a:lnTo>
                      <a:pt x="445" y="362"/>
                    </a:lnTo>
                    <a:lnTo>
                      <a:pt x="222" y="140"/>
                    </a:lnTo>
                    <a:lnTo>
                      <a:pt x="222" y="585"/>
                    </a:lnTo>
                    <a:close/>
                    <a:moveTo>
                      <a:pt x="445" y="140"/>
                    </a:moveTo>
                    <a:lnTo>
                      <a:pt x="222" y="140"/>
                    </a:lnTo>
                    <a:lnTo>
                      <a:pt x="362" y="0"/>
                    </a:lnTo>
                    <a:lnTo>
                      <a:pt x="585" y="0"/>
                    </a:lnTo>
                    <a:lnTo>
                      <a:pt x="585" y="222"/>
                    </a:lnTo>
                    <a:lnTo>
                      <a:pt x="445" y="362"/>
                    </a:lnTo>
                    <a:lnTo>
                      <a:pt x="445" y="140"/>
                    </a:lnTo>
                    <a:close/>
                    <a:moveTo>
                      <a:pt x="445" y="585"/>
                    </a:moveTo>
                    <a:lnTo>
                      <a:pt x="222" y="585"/>
                    </a:lnTo>
                    <a:lnTo>
                      <a:pt x="362" y="725"/>
                    </a:lnTo>
                    <a:lnTo>
                      <a:pt x="585" y="725"/>
                    </a:lnTo>
                    <a:lnTo>
                      <a:pt x="585" y="502"/>
                    </a:lnTo>
                    <a:lnTo>
                      <a:pt x="445" y="362"/>
                    </a:lnTo>
                    <a:lnTo>
                      <a:pt x="445" y="585"/>
                    </a:lnTo>
                    <a:close/>
                  </a:path>
                </a:pathLst>
              </a:custGeom>
              <a:solidFill>
                <a:srgbClr val="EF001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1705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87" y="1772768"/>
            <a:ext cx="5568000" cy="4392612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de-DE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2013" y="1772768"/>
            <a:ext cx="5568000" cy="4392612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de-DE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44614-3462-4678-A83F-829DF1A2964F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60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213" y="1772770"/>
            <a:ext cx="5568000" cy="360000"/>
          </a:xfrm>
        </p:spPr>
        <p:txBody>
          <a:bodyPr wrap="none" rIns="100800" anchor="ctr" anchorCtr="0">
            <a:noAutofit/>
          </a:bodyPr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213" y="2132820"/>
            <a:ext cx="5568000" cy="4033008"/>
          </a:xfrm>
        </p:spPr>
        <p:txBody>
          <a:bodyPr vert="horz" lIns="0" tIns="0" rIns="100800" bIns="0" rtlCol="0"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87" y="1772770"/>
            <a:ext cx="5568000" cy="360000"/>
          </a:xfrm>
        </p:spPr>
        <p:txBody>
          <a:bodyPr vert="horz" wrap="none" lIns="0" tIns="0" rIns="0" bIns="0" rtlCol="0" anchor="ctr" anchorCtr="0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ts val="2000"/>
              </a:lnSpc>
              <a:spcBef>
                <a:spcPts val="550"/>
              </a:spcBef>
              <a:spcAft>
                <a:spcPts val="55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3"/>
          </p:nvPr>
        </p:nvSpPr>
        <p:spPr>
          <a:xfrm>
            <a:off x="6192787" y="2132820"/>
            <a:ext cx="5568000" cy="4032000"/>
          </a:xfrm>
        </p:spPr>
        <p:txBody>
          <a:bodyPr vert="horz" lIns="100800" tIns="0" rIns="0" bIns="0" rtlCol="0"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EC19140-82DA-48A5-AB2F-A8A40F045B9E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0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503D-2CFA-4C17-93C5-FF8B5CEAF51A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31801" y="1773238"/>
            <a:ext cx="3647017" cy="439261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271434" y="1773240"/>
            <a:ext cx="3649133" cy="4392611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8113184" y="1773238"/>
            <a:ext cx="3647016" cy="439261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1670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31801" y="1773238"/>
            <a:ext cx="7488767" cy="439261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113184" y="1773239"/>
            <a:ext cx="3647016" cy="4392611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6934D9-0A2A-4100-9B7A-DF9E68490788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Visual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8113184" y="1772770"/>
            <a:ext cx="3647016" cy="439308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431801" y="1773315"/>
            <a:ext cx="3647017" cy="2052000"/>
          </a:xfr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431213" y="3970800"/>
            <a:ext cx="3648000" cy="2052000"/>
          </a:xfr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271747" y="3970800"/>
            <a:ext cx="3648000" cy="2052000"/>
          </a:xfr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4271747" y="1774800"/>
            <a:ext cx="3648000" cy="2052000"/>
          </a:xfr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DCD57CBF-495D-46D0-BFDA-5D5C7B304A14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4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31213" y="177277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31213" y="227684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31213" y="278091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31213" y="328498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31213" y="378905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431213" y="429312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31213" y="479719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431213" y="530126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431213" y="580538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38F3C18-359E-44EC-8E71-63D2F38795EA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27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2D2CB-D949-4BB8-B710-170BF7540242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13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3B3B9-BC6C-42B0-A8F8-D62B719550EB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A26F0C-E055-461D-BC78-55E79047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05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49FC-C278-4168-8844-11F9899407DD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13184" y="333375"/>
            <a:ext cx="3647016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144000" rtlCol="0" anchor="t" anchorCtr="0"/>
          <a:lstStyle/>
          <a:p>
            <a:pPr algn="ctr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endParaRPr lang="en-GB" sz="1400" dirty="0" smtClea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113184" y="333375"/>
            <a:ext cx="3647016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144000" rtlCol="0" anchor="t" anchorCtr="0"/>
          <a:lstStyle/>
          <a:p>
            <a:pPr algn="ctr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endParaRPr lang="en-GB" sz="1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55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5215EE-E0AD-4618-ABC0-7A0E014CF73B}" type="datetime1">
              <a:rPr lang="en-GB" smtClean="0">
                <a:solidFill>
                  <a:srgbClr val="FFFFFF"/>
                </a:solidFill>
              </a:rPr>
              <a:pPr/>
              <a:t>05/04/2016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Cloud DC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B87E62-7DB7-44AF-816E-5E8AF017B0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91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2000" y="979200"/>
            <a:ext cx="7008000" cy="1224000"/>
          </a:xfrm>
        </p:spPr>
        <p:txBody>
          <a:bodyPr tIns="36000" rIns="21600" anchor="t"/>
          <a:lstStyle>
            <a:lvl1pPr marL="0" indent="0" algn="r">
              <a:lnSpc>
                <a:spcPts val="3000"/>
              </a:lnSpc>
              <a:buFont typeface="Arial" pitchFamily="34" charset="0"/>
              <a:buNone/>
              <a:tabLst/>
              <a:defRPr sz="2800" b="0" cap="all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grpSp>
        <p:nvGrpSpPr>
          <p:cNvPr id="13" name="Gruppieren 12"/>
          <p:cNvGrpSpPr>
            <a:grpSpLocks noChangeAspect="1"/>
          </p:cNvGrpSpPr>
          <p:nvPr/>
        </p:nvGrpSpPr>
        <p:grpSpPr>
          <a:xfrm>
            <a:off x="431213" y="0"/>
            <a:ext cx="1653584" cy="774000"/>
            <a:chOff x="395288" y="0"/>
            <a:chExt cx="1234420" cy="770400"/>
          </a:xfrm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gray">
            <a:xfrm>
              <a:off x="395288" y="0"/>
              <a:ext cx="1234420" cy="770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5400000" sx="102000" sy="102000" algn="t" rotWithShape="0">
                <a:schemeClr val="accent4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grpSp>
          <p:nvGrpSpPr>
            <p:cNvPr id="20" name="Gruppieren 19"/>
            <p:cNvGrpSpPr/>
            <p:nvPr userDrawn="1"/>
          </p:nvGrpSpPr>
          <p:grpSpPr>
            <a:xfrm>
              <a:off x="521146" y="325450"/>
              <a:ext cx="982705" cy="324178"/>
              <a:chOff x="521146" y="325450"/>
              <a:chExt cx="982705" cy="324178"/>
            </a:xfrm>
          </p:grpSpPr>
          <p:sp>
            <p:nvSpPr>
              <p:cNvPr id="22" name="Freeform 6"/>
              <p:cNvSpPr>
                <a:spLocks noEditPoints="1"/>
              </p:cNvSpPr>
              <p:nvPr userDrawn="1"/>
            </p:nvSpPr>
            <p:spPr bwMode="gray">
              <a:xfrm>
                <a:off x="734722" y="358503"/>
                <a:ext cx="769129" cy="143656"/>
              </a:xfrm>
              <a:custGeom>
                <a:avLst/>
                <a:gdLst/>
                <a:ahLst/>
                <a:cxnLst>
                  <a:cxn ang="0">
                    <a:pos x="83" y="495"/>
                  </a:cxn>
                  <a:cxn ang="0">
                    <a:pos x="0" y="0"/>
                  </a:cxn>
                  <a:cxn ang="0">
                    <a:pos x="188" y="235"/>
                  </a:cxn>
                  <a:cxn ang="0">
                    <a:pos x="251" y="0"/>
                  </a:cxn>
                  <a:cxn ang="0">
                    <a:pos x="273" y="495"/>
                  </a:cxn>
                  <a:cxn ang="0">
                    <a:pos x="188" y="235"/>
                  </a:cxn>
                  <a:cxn ang="0">
                    <a:pos x="2570" y="280"/>
                  </a:cxn>
                  <a:cxn ang="0">
                    <a:pos x="2407" y="420"/>
                  </a:cxn>
                  <a:cxn ang="0">
                    <a:pos x="2382" y="495"/>
                  </a:cxn>
                  <a:cxn ang="0">
                    <a:pos x="2653" y="58"/>
                  </a:cxn>
                  <a:cxn ang="0">
                    <a:pos x="2334" y="0"/>
                  </a:cxn>
                  <a:cxn ang="0">
                    <a:pos x="2570" y="75"/>
                  </a:cxn>
                  <a:cxn ang="0">
                    <a:pos x="2382" y="205"/>
                  </a:cxn>
                  <a:cxn ang="0">
                    <a:pos x="2324" y="437"/>
                  </a:cxn>
                  <a:cxn ang="0">
                    <a:pos x="2200" y="0"/>
                  </a:cxn>
                  <a:cxn ang="0">
                    <a:pos x="2258" y="220"/>
                  </a:cxn>
                  <a:cxn ang="0">
                    <a:pos x="2167" y="278"/>
                  </a:cxn>
                  <a:cxn ang="0">
                    <a:pos x="2196" y="495"/>
                  </a:cxn>
                  <a:cxn ang="0">
                    <a:pos x="2175" y="205"/>
                  </a:cxn>
                  <a:cxn ang="0">
                    <a:pos x="2008" y="75"/>
                  </a:cxn>
                  <a:cxn ang="0">
                    <a:pos x="1925" y="495"/>
                  </a:cxn>
                  <a:cxn ang="0">
                    <a:pos x="2200" y="0"/>
                  </a:cxn>
                  <a:cxn ang="0">
                    <a:pos x="1615" y="0"/>
                  </a:cxn>
                  <a:cxn ang="0">
                    <a:pos x="1855" y="75"/>
                  </a:cxn>
                  <a:cxn ang="0">
                    <a:pos x="1640" y="205"/>
                  </a:cxn>
                  <a:cxn ang="0">
                    <a:pos x="1848" y="280"/>
                  </a:cxn>
                  <a:cxn ang="0">
                    <a:pos x="1640" y="420"/>
                  </a:cxn>
                  <a:cxn ang="0">
                    <a:pos x="1855" y="495"/>
                  </a:cxn>
                  <a:cxn ang="0">
                    <a:pos x="1557" y="437"/>
                  </a:cxn>
                  <a:cxn ang="0">
                    <a:pos x="1200" y="58"/>
                  </a:cxn>
                  <a:cxn ang="0">
                    <a:pos x="1495" y="0"/>
                  </a:cxn>
                  <a:cxn ang="0">
                    <a:pos x="1283" y="75"/>
                  </a:cxn>
                  <a:cxn ang="0">
                    <a:pos x="1495" y="420"/>
                  </a:cxn>
                  <a:cxn ang="0">
                    <a:pos x="1258" y="495"/>
                  </a:cxn>
                  <a:cxn ang="0">
                    <a:pos x="1200" y="58"/>
                  </a:cxn>
                  <a:cxn ang="0">
                    <a:pos x="1045" y="420"/>
                  </a:cxn>
                  <a:cxn ang="0">
                    <a:pos x="869" y="75"/>
                  </a:cxn>
                  <a:cxn ang="0">
                    <a:pos x="786" y="58"/>
                  </a:cxn>
                  <a:cxn ang="0">
                    <a:pos x="1071" y="0"/>
                  </a:cxn>
                  <a:cxn ang="0">
                    <a:pos x="1128" y="437"/>
                  </a:cxn>
                  <a:cxn ang="0">
                    <a:pos x="843" y="495"/>
                  </a:cxn>
                  <a:cxn ang="0">
                    <a:pos x="786" y="58"/>
                  </a:cxn>
                  <a:cxn ang="0">
                    <a:pos x="391" y="0"/>
                  </a:cxn>
                  <a:cxn ang="0">
                    <a:pos x="473" y="211"/>
                  </a:cxn>
                  <a:cxn ang="0">
                    <a:pos x="631" y="0"/>
                  </a:cxn>
                  <a:cxn ang="0">
                    <a:pos x="714" y="437"/>
                  </a:cxn>
                  <a:cxn ang="0">
                    <a:pos x="411" y="495"/>
                  </a:cxn>
                  <a:cxn ang="0">
                    <a:pos x="631" y="420"/>
                  </a:cxn>
                  <a:cxn ang="0">
                    <a:pos x="448" y="287"/>
                  </a:cxn>
                </a:cxnLst>
                <a:rect l="0" t="0" r="r" b="b"/>
                <a:pathLst>
                  <a:path w="2653" h="495">
                    <a:moveTo>
                      <a:pt x="83" y="0"/>
                    </a:moveTo>
                    <a:lnTo>
                      <a:pt x="83" y="495"/>
                    </a:lnTo>
                    <a:lnTo>
                      <a:pt x="0" y="495"/>
                    </a:lnTo>
                    <a:lnTo>
                      <a:pt x="0" y="0"/>
                    </a:lnTo>
                    <a:lnTo>
                      <a:pt x="83" y="0"/>
                    </a:lnTo>
                    <a:close/>
                    <a:moveTo>
                      <a:pt x="188" y="235"/>
                    </a:moveTo>
                    <a:lnTo>
                      <a:pt x="347" y="0"/>
                    </a:lnTo>
                    <a:lnTo>
                      <a:pt x="251" y="0"/>
                    </a:lnTo>
                    <a:lnTo>
                      <a:pt x="89" y="235"/>
                    </a:lnTo>
                    <a:lnTo>
                      <a:pt x="273" y="495"/>
                    </a:lnTo>
                    <a:lnTo>
                      <a:pt x="376" y="495"/>
                    </a:lnTo>
                    <a:lnTo>
                      <a:pt x="188" y="235"/>
                    </a:lnTo>
                    <a:close/>
                    <a:moveTo>
                      <a:pt x="2407" y="280"/>
                    </a:moveTo>
                    <a:lnTo>
                      <a:pt x="2570" y="280"/>
                    </a:lnTo>
                    <a:lnTo>
                      <a:pt x="2570" y="420"/>
                    </a:lnTo>
                    <a:lnTo>
                      <a:pt x="2407" y="420"/>
                    </a:lnTo>
                    <a:lnTo>
                      <a:pt x="2407" y="280"/>
                    </a:lnTo>
                    <a:close/>
                    <a:moveTo>
                      <a:pt x="2382" y="495"/>
                    </a:moveTo>
                    <a:lnTo>
                      <a:pt x="2653" y="495"/>
                    </a:lnTo>
                    <a:lnTo>
                      <a:pt x="2653" y="58"/>
                    </a:lnTo>
                    <a:cubicBezTo>
                      <a:pt x="2653" y="26"/>
                      <a:pt x="2627" y="0"/>
                      <a:pt x="2595" y="0"/>
                    </a:cubicBezTo>
                    <a:lnTo>
                      <a:pt x="2334" y="0"/>
                    </a:lnTo>
                    <a:lnTo>
                      <a:pt x="2334" y="75"/>
                    </a:lnTo>
                    <a:lnTo>
                      <a:pt x="2570" y="75"/>
                    </a:lnTo>
                    <a:lnTo>
                      <a:pt x="2570" y="205"/>
                    </a:lnTo>
                    <a:lnTo>
                      <a:pt x="2382" y="205"/>
                    </a:lnTo>
                    <a:cubicBezTo>
                      <a:pt x="2350" y="205"/>
                      <a:pt x="2324" y="231"/>
                      <a:pt x="2324" y="263"/>
                    </a:cubicBezTo>
                    <a:lnTo>
                      <a:pt x="2324" y="437"/>
                    </a:lnTo>
                    <a:cubicBezTo>
                      <a:pt x="2324" y="469"/>
                      <a:pt x="2350" y="495"/>
                      <a:pt x="2382" y="495"/>
                    </a:cubicBezTo>
                    <a:close/>
                    <a:moveTo>
                      <a:pt x="2200" y="0"/>
                    </a:moveTo>
                    <a:cubicBezTo>
                      <a:pt x="2232" y="0"/>
                      <a:pt x="2258" y="26"/>
                      <a:pt x="2258" y="58"/>
                    </a:cubicBezTo>
                    <a:lnTo>
                      <a:pt x="2258" y="220"/>
                    </a:lnTo>
                    <a:cubicBezTo>
                      <a:pt x="2258" y="252"/>
                      <a:pt x="2232" y="278"/>
                      <a:pt x="2200" y="278"/>
                    </a:cubicBezTo>
                    <a:cubicBezTo>
                      <a:pt x="2200" y="278"/>
                      <a:pt x="2177" y="278"/>
                      <a:pt x="2167" y="278"/>
                    </a:cubicBezTo>
                    <a:lnTo>
                      <a:pt x="2287" y="495"/>
                    </a:lnTo>
                    <a:lnTo>
                      <a:pt x="2196" y="495"/>
                    </a:lnTo>
                    <a:lnTo>
                      <a:pt x="2036" y="205"/>
                    </a:lnTo>
                    <a:cubicBezTo>
                      <a:pt x="2036" y="205"/>
                      <a:pt x="2167" y="205"/>
                      <a:pt x="2175" y="205"/>
                    </a:cubicBezTo>
                    <a:lnTo>
                      <a:pt x="2175" y="75"/>
                    </a:lnTo>
                    <a:lnTo>
                      <a:pt x="2008" y="75"/>
                    </a:lnTo>
                    <a:lnTo>
                      <a:pt x="2008" y="495"/>
                    </a:lnTo>
                    <a:lnTo>
                      <a:pt x="1925" y="495"/>
                    </a:lnTo>
                    <a:lnTo>
                      <a:pt x="1925" y="0"/>
                    </a:lnTo>
                    <a:lnTo>
                      <a:pt x="2200" y="0"/>
                    </a:lnTo>
                    <a:close/>
                    <a:moveTo>
                      <a:pt x="1557" y="58"/>
                    </a:moveTo>
                    <a:cubicBezTo>
                      <a:pt x="1557" y="26"/>
                      <a:pt x="1583" y="0"/>
                      <a:pt x="1615" y="0"/>
                    </a:cubicBezTo>
                    <a:lnTo>
                      <a:pt x="1855" y="0"/>
                    </a:lnTo>
                    <a:lnTo>
                      <a:pt x="1855" y="75"/>
                    </a:lnTo>
                    <a:lnTo>
                      <a:pt x="1640" y="75"/>
                    </a:lnTo>
                    <a:lnTo>
                      <a:pt x="1640" y="205"/>
                    </a:lnTo>
                    <a:lnTo>
                      <a:pt x="1848" y="205"/>
                    </a:lnTo>
                    <a:lnTo>
                      <a:pt x="1848" y="280"/>
                    </a:lnTo>
                    <a:lnTo>
                      <a:pt x="1640" y="280"/>
                    </a:lnTo>
                    <a:lnTo>
                      <a:pt x="1640" y="420"/>
                    </a:lnTo>
                    <a:lnTo>
                      <a:pt x="1855" y="420"/>
                    </a:lnTo>
                    <a:lnTo>
                      <a:pt x="1855" y="495"/>
                    </a:lnTo>
                    <a:lnTo>
                      <a:pt x="1615" y="495"/>
                    </a:lnTo>
                    <a:cubicBezTo>
                      <a:pt x="1583" y="495"/>
                      <a:pt x="1557" y="469"/>
                      <a:pt x="1557" y="437"/>
                    </a:cubicBezTo>
                    <a:lnTo>
                      <a:pt x="1557" y="58"/>
                    </a:lnTo>
                    <a:close/>
                    <a:moveTo>
                      <a:pt x="1200" y="58"/>
                    </a:moveTo>
                    <a:cubicBezTo>
                      <a:pt x="1200" y="26"/>
                      <a:pt x="1226" y="0"/>
                      <a:pt x="1258" y="0"/>
                    </a:cubicBezTo>
                    <a:lnTo>
                      <a:pt x="1495" y="0"/>
                    </a:lnTo>
                    <a:lnTo>
                      <a:pt x="1495" y="75"/>
                    </a:lnTo>
                    <a:lnTo>
                      <a:pt x="1283" y="75"/>
                    </a:lnTo>
                    <a:lnTo>
                      <a:pt x="1283" y="420"/>
                    </a:lnTo>
                    <a:lnTo>
                      <a:pt x="1495" y="420"/>
                    </a:lnTo>
                    <a:lnTo>
                      <a:pt x="1495" y="495"/>
                    </a:lnTo>
                    <a:lnTo>
                      <a:pt x="1258" y="495"/>
                    </a:lnTo>
                    <a:cubicBezTo>
                      <a:pt x="1226" y="495"/>
                      <a:pt x="1200" y="469"/>
                      <a:pt x="1200" y="437"/>
                    </a:cubicBezTo>
                    <a:lnTo>
                      <a:pt x="1200" y="58"/>
                    </a:lnTo>
                    <a:close/>
                    <a:moveTo>
                      <a:pt x="869" y="420"/>
                    </a:moveTo>
                    <a:lnTo>
                      <a:pt x="1045" y="420"/>
                    </a:lnTo>
                    <a:lnTo>
                      <a:pt x="1045" y="75"/>
                    </a:lnTo>
                    <a:lnTo>
                      <a:pt x="869" y="75"/>
                    </a:lnTo>
                    <a:lnTo>
                      <a:pt x="869" y="420"/>
                    </a:lnTo>
                    <a:close/>
                    <a:moveTo>
                      <a:pt x="786" y="58"/>
                    </a:moveTo>
                    <a:cubicBezTo>
                      <a:pt x="786" y="26"/>
                      <a:pt x="812" y="0"/>
                      <a:pt x="843" y="0"/>
                    </a:cubicBezTo>
                    <a:lnTo>
                      <a:pt x="1071" y="0"/>
                    </a:lnTo>
                    <a:cubicBezTo>
                      <a:pt x="1102" y="0"/>
                      <a:pt x="1128" y="26"/>
                      <a:pt x="1128" y="58"/>
                    </a:cubicBezTo>
                    <a:lnTo>
                      <a:pt x="1128" y="437"/>
                    </a:lnTo>
                    <a:cubicBezTo>
                      <a:pt x="1128" y="469"/>
                      <a:pt x="1102" y="495"/>
                      <a:pt x="1070" y="495"/>
                    </a:cubicBezTo>
                    <a:lnTo>
                      <a:pt x="843" y="495"/>
                    </a:lnTo>
                    <a:cubicBezTo>
                      <a:pt x="812" y="495"/>
                      <a:pt x="786" y="469"/>
                      <a:pt x="786" y="437"/>
                    </a:cubicBezTo>
                    <a:lnTo>
                      <a:pt x="786" y="58"/>
                    </a:lnTo>
                    <a:close/>
                    <a:moveTo>
                      <a:pt x="391" y="229"/>
                    </a:moveTo>
                    <a:lnTo>
                      <a:pt x="391" y="0"/>
                    </a:lnTo>
                    <a:lnTo>
                      <a:pt x="473" y="0"/>
                    </a:lnTo>
                    <a:cubicBezTo>
                      <a:pt x="473" y="0"/>
                      <a:pt x="473" y="203"/>
                      <a:pt x="473" y="211"/>
                    </a:cubicBezTo>
                    <a:lnTo>
                      <a:pt x="631" y="211"/>
                    </a:lnTo>
                    <a:lnTo>
                      <a:pt x="631" y="0"/>
                    </a:lnTo>
                    <a:lnTo>
                      <a:pt x="714" y="0"/>
                    </a:lnTo>
                    <a:lnTo>
                      <a:pt x="714" y="437"/>
                    </a:lnTo>
                    <a:cubicBezTo>
                      <a:pt x="714" y="469"/>
                      <a:pt x="688" y="495"/>
                      <a:pt x="656" y="495"/>
                    </a:cubicBezTo>
                    <a:lnTo>
                      <a:pt x="411" y="495"/>
                    </a:lnTo>
                    <a:lnTo>
                      <a:pt x="411" y="420"/>
                    </a:lnTo>
                    <a:cubicBezTo>
                      <a:pt x="411" y="420"/>
                      <a:pt x="622" y="420"/>
                      <a:pt x="631" y="420"/>
                    </a:cubicBezTo>
                    <a:lnTo>
                      <a:pt x="631" y="287"/>
                    </a:lnTo>
                    <a:cubicBezTo>
                      <a:pt x="622" y="287"/>
                      <a:pt x="448" y="287"/>
                      <a:pt x="448" y="287"/>
                    </a:cubicBezTo>
                    <a:cubicBezTo>
                      <a:pt x="417" y="287"/>
                      <a:pt x="391" y="261"/>
                      <a:pt x="39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7"/>
              <p:cNvSpPr>
                <a:spLocks noEditPoints="1"/>
              </p:cNvSpPr>
              <p:nvPr userDrawn="1"/>
            </p:nvSpPr>
            <p:spPr bwMode="gray">
              <a:xfrm>
                <a:off x="585981" y="574622"/>
                <a:ext cx="854305" cy="75006"/>
              </a:xfrm>
              <a:custGeom>
                <a:avLst/>
                <a:gdLst/>
                <a:ahLst/>
                <a:cxnLst>
                  <a:cxn ang="0">
                    <a:pos x="35" y="38"/>
                  </a:cxn>
                  <a:cxn ang="0">
                    <a:pos x="4" y="12"/>
                  </a:cxn>
                  <a:cxn ang="0">
                    <a:pos x="202" y="128"/>
                  </a:cxn>
                  <a:cxn ang="0">
                    <a:pos x="1648" y="212"/>
                  </a:cxn>
                  <a:cxn ang="0">
                    <a:pos x="1679" y="126"/>
                  </a:cxn>
                  <a:cxn ang="0">
                    <a:pos x="1775" y="46"/>
                  </a:cxn>
                  <a:cxn ang="0">
                    <a:pos x="1701" y="99"/>
                  </a:cxn>
                  <a:cxn ang="0">
                    <a:pos x="2199" y="251"/>
                  </a:cxn>
                  <a:cxn ang="0">
                    <a:pos x="2076" y="77"/>
                  </a:cxn>
                  <a:cxn ang="0">
                    <a:pos x="2121" y="220"/>
                  </a:cxn>
                  <a:cxn ang="0">
                    <a:pos x="2195" y="72"/>
                  </a:cxn>
                  <a:cxn ang="0">
                    <a:pos x="732" y="251"/>
                  </a:cxn>
                  <a:cxn ang="0">
                    <a:pos x="590" y="198"/>
                  </a:cxn>
                  <a:cxn ang="0">
                    <a:pos x="624" y="187"/>
                  </a:cxn>
                  <a:cxn ang="0">
                    <a:pos x="704" y="77"/>
                  </a:cxn>
                  <a:cxn ang="0">
                    <a:pos x="732" y="251"/>
                  </a:cxn>
                  <a:cxn ang="0">
                    <a:pos x="2835" y="215"/>
                  </a:cxn>
                  <a:cxn ang="0">
                    <a:pos x="2834" y="120"/>
                  </a:cxn>
                  <a:cxn ang="0">
                    <a:pos x="2934" y="107"/>
                  </a:cxn>
                  <a:cxn ang="0">
                    <a:pos x="2881" y="253"/>
                  </a:cxn>
                  <a:cxn ang="0">
                    <a:pos x="2015" y="0"/>
                  </a:cxn>
                  <a:cxn ang="0">
                    <a:pos x="1169" y="140"/>
                  </a:cxn>
                  <a:cxn ang="0">
                    <a:pos x="1203" y="159"/>
                  </a:cxn>
                  <a:cxn ang="0">
                    <a:pos x="1184" y="242"/>
                  </a:cxn>
                  <a:cxn ang="0">
                    <a:pos x="1078" y="167"/>
                  </a:cxn>
                  <a:cxn ang="0">
                    <a:pos x="991" y="251"/>
                  </a:cxn>
                  <a:cxn ang="0">
                    <a:pos x="909" y="118"/>
                  </a:cxn>
                  <a:cxn ang="0">
                    <a:pos x="876" y="132"/>
                  </a:cxn>
                  <a:cxn ang="0">
                    <a:pos x="794" y="251"/>
                  </a:cxn>
                  <a:cxn ang="0">
                    <a:pos x="790" y="72"/>
                  </a:cxn>
                  <a:cxn ang="0">
                    <a:pos x="894" y="86"/>
                  </a:cxn>
                  <a:cxn ang="0">
                    <a:pos x="1014" y="251"/>
                  </a:cxn>
                  <a:cxn ang="0">
                    <a:pos x="2412" y="41"/>
                  </a:cxn>
                  <a:cxn ang="0">
                    <a:pos x="2401" y="72"/>
                  </a:cxn>
                  <a:cxn ang="0">
                    <a:pos x="556" y="243"/>
                  </a:cxn>
                  <a:cxn ang="0">
                    <a:pos x="561" y="101"/>
                  </a:cxn>
                  <a:cxn ang="0">
                    <a:pos x="509" y="228"/>
                  </a:cxn>
                  <a:cxn ang="0">
                    <a:pos x="1508" y="246"/>
                  </a:cxn>
                  <a:cxn ang="0">
                    <a:pos x="1402" y="72"/>
                  </a:cxn>
                  <a:cxn ang="0">
                    <a:pos x="1455" y="29"/>
                  </a:cxn>
                  <a:cxn ang="0">
                    <a:pos x="1507" y="97"/>
                  </a:cxn>
                  <a:cxn ang="0">
                    <a:pos x="1512" y="227"/>
                  </a:cxn>
                  <a:cxn ang="0">
                    <a:pos x="2273" y="208"/>
                  </a:cxn>
                  <a:cxn ang="0">
                    <a:pos x="2273" y="29"/>
                  </a:cxn>
                  <a:cxn ang="0">
                    <a:pos x="2358" y="72"/>
                  </a:cxn>
                  <a:cxn ang="0">
                    <a:pos x="2306" y="200"/>
                  </a:cxn>
                  <a:cxn ang="0">
                    <a:pos x="2359" y="246"/>
                  </a:cxn>
                  <a:cxn ang="0">
                    <a:pos x="1944" y="162"/>
                  </a:cxn>
                  <a:cxn ang="0">
                    <a:pos x="1979" y="162"/>
                  </a:cxn>
                  <a:cxn ang="0">
                    <a:pos x="2595" y="162"/>
                  </a:cxn>
                  <a:cxn ang="0">
                    <a:pos x="2630" y="162"/>
                  </a:cxn>
                  <a:cxn ang="0">
                    <a:pos x="359" y="162"/>
                  </a:cxn>
                  <a:cxn ang="0">
                    <a:pos x="394" y="162"/>
                  </a:cxn>
                  <a:cxn ang="0">
                    <a:pos x="2728" y="94"/>
                  </a:cxn>
                  <a:cxn ang="0">
                    <a:pos x="2661" y="251"/>
                  </a:cxn>
                  <a:cxn ang="0">
                    <a:pos x="2686" y="80"/>
                  </a:cxn>
                  <a:cxn ang="0">
                    <a:pos x="2803" y="245"/>
                  </a:cxn>
                  <a:cxn ang="0">
                    <a:pos x="1341" y="135"/>
                  </a:cxn>
                  <a:cxn ang="0">
                    <a:pos x="1255" y="251"/>
                  </a:cxn>
                  <a:cxn ang="0">
                    <a:pos x="1250" y="72"/>
                  </a:cxn>
                  <a:cxn ang="0">
                    <a:pos x="1374" y="130"/>
                  </a:cxn>
                </a:cxnLst>
                <a:rect l="0" t="0" r="r" b="b"/>
                <a:pathLst>
                  <a:path w="2942" h="257">
                    <a:moveTo>
                      <a:pt x="166" y="129"/>
                    </a:moveTo>
                    <a:cubicBezTo>
                      <a:pt x="166" y="154"/>
                      <a:pt x="158" y="179"/>
                      <a:pt x="141" y="198"/>
                    </a:cubicBezTo>
                    <a:cubicBezTo>
                      <a:pt x="123" y="219"/>
                      <a:pt x="102" y="225"/>
                      <a:pt x="75" y="225"/>
                    </a:cubicBezTo>
                    <a:lnTo>
                      <a:pt x="35" y="225"/>
                    </a:lnTo>
                    <a:lnTo>
                      <a:pt x="35" y="38"/>
                    </a:lnTo>
                    <a:lnTo>
                      <a:pt x="79" y="38"/>
                    </a:lnTo>
                    <a:cubicBezTo>
                      <a:pt x="135" y="38"/>
                      <a:pt x="166" y="75"/>
                      <a:pt x="166" y="129"/>
                    </a:cubicBezTo>
                    <a:close/>
                    <a:moveTo>
                      <a:pt x="202" y="128"/>
                    </a:moveTo>
                    <a:cubicBezTo>
                      <a:pt x="202" y="63"/>
                      <a:pt x="162" y="12"/>
                      <a:pt x="94" y="12"/>
                    </a:cubicBezTo>
                    <a:lnTo>
                      <a:pt x="4" y="12"/>
                    </a:lnTo>
                    <a:cubicBezTo>
                      <a:pt x="2" y="12"/>
                      <a:pt x="0" y="14"/>
                      <a:pt x="0" y="16"/>
                    </a:cubicBezTo>
                    <a:lnTo>
                      <a:pt x="0" y="247"/>
                    </a:lnTo>
                    <a:cubicBezTo>
                      <a:pt x="0" y="249"/>
                      <a:pt x="2" y="251"/>
                      <a:pt x="4" y="251"/>
                    </a:cubicBezTo>
                    <a:lnTo>
                      <a:pt x="85" y="251"/>
                    </a:lnTo>
                    <a:cubicBezTo>
                      <a:pt x="158" y="251"/>
                      <a:pt x="202" y="200"/>
                      <a:pt x="202" y="128"/>
                    </a:cubicBezTo>
                    <a:close/>
                    <a:moveTo>
                      <a:pt x="1703" y="253"/>
                    </a:moveTo>
                    <a:cubicBezTo>
                      <a:pt x="1688" y="253"/>
                      <a:pt x="1665" y="251"/>
                      <a:pt x="1651" y="245"/>
                    </a:cubicBezTo>
                    <a:cubicBezTo>
                      <a:pt x="1647" y="243"/>
                      <a:pt x="1644" y="242"/>
                      <a:pt x="1644" y="237"/>
                    </a:cubicBezTo>
                    <a:lnTo>
                      <a:pt x="1644" y="216"/>
                    </a:lnTo>
                    <a:cubicBezTo>
                      <a:pt x="1644" y="213"/>
                      <a:pt x="1645" y="212"/>
                      <a:pt x="1648" y="212"/>
                    </a:cubicBezTo>
                    <a:cubicBezTo>
                      <a:pt x="1650" y="212"/>
                      <a:pt x="1651" y="213"/>
                      <a:pt x="1653" y="214"/>
                    </a:cubicBezTo>
                    <a:cubicBezTo>
                      <a:pt x="1667" y="223"/>
                      <a:pt x="1685" y="228"/>
                      <a:pt x="1701" y="228"/>
                    </a:cubicBezTo>
                    <a:cubicBezTo>
                      <a:pt x="1724" y="228"/>
                      <a:pt x="1744" y="216"/>
                      <a:pt x="1744" y="192"/>
                    </a:cubicBezTo>
                    <a:cubicBezTo>
                      <a:pt x="1744" y="173"/>
                      <a:pt x="1736" y="166"/>
                      <a:pt x="1722" y="156"/>
                    </a:cubicBezTo>
                    <a:lnTo>
                      <a:pt x="1679" y="126"/>
                    </a:lnTo>
                    <a:cubicBezTo>
                      <a:pt x="1659" y="112"/>
                      <a:pt x="1647" y="97"/>
                      <a:pt x="1647" y="72"/>
                    </a:cubicBezTo>
                    <a:cubicBezTo>
                      <a:pt x="1647" y="28"/>
                      <a:pt x="1680" y="9"/>
                      <a:pt x="1720" y="9"/>
                    </a:cubicBezTo>
                    <a:cubicBezTo>
                      <a:pt x="1735" y="9"/>
                      <a:pt x="1757" y="12"/>
                      <a:pt x="1771" y="19"/>
                    </a:cubicBezTo>
                    <a:cubicBezTo>
                      <a:pt x="1775" y="21"/>
                      <a:pt x="1775" y="21"/>
                      <a:pt x="1775" y="26"/>
                    </a:cubicBezTo>
                    <a:lnTo>
                      <a:pt x="1775" y="46"/>
                    </a:lnTo>
                    <a:cubicBezTo>
                      <a:pt x="1775" y="49"/>
                      <a:pt x="1775" y="52"/>
                      <a:pt x="1772" y="52"/>
                    </a:cubicBezTo>
                    <a:cubicBezTo>
                      <a:pt x="1770" y="52"/>
                      <a:pt x="1768" y="50"/>
                      <a:pt x="1766" y="49"/>
                    </a:cubicBezTo>
                    <a:cubicBezTo>
                      <a:pt x="1753" y="39"/>
                      <a:pt x="1738" y="35"/>
                      <a:pt x="1722" y="35"/>
                    </a:cubicBezTo>
                    <a:cubicBezTo>
                      <a:pt x="1701" y="35"/>
                      <a:pt x="1682" y="45"/>
                      <a:pt x="1682" y="68"/>
                    </a:cubicBezTo>
                    <a:cubicBezTo>
                      <a:pt x="1682" y="83"/>
                      <a:pt x="1690" y="91"/>
                      <a:pt x="1701" y="99"/>
                    </a:cubicBezTo>
                    <a:lnTo>
                      <a:pt x="1745" y="128"/>
                    </a:lnTo>
                    <a:cubicBezTo>
                      <a:pt x="1767" y="143"/>
                      <a:pt x="1782" y="159"/>
                      <a:pt x="1782" y="187"/>
                    </a:cubicBezTo>
                    <a:cubicBezTo>
                      <a:pt x="1782" y="232"/>
                      <a:pt x="1745" y="253"/>
                      <a:pt x="1703" y="253"/>
                    </a:cubicBezTo>
                    <a:close/>
                    <a:moveTo>
                      <a:pt x="2218" y="251"/>
                    </a:moveTo>
                    <a:lnTo>
                      <a:pt x="2199" y="251"/>
                    </a:lnTo>
                    <a:cubicBezTo>
                      <a:pt x="2194" y="251"/>
                      <a:pt x="2194" y="246"/>
                      <a:pt x="2194" y="242"/>
                    </a:cubicBezTo>
                    <a:cubicBezTo>
                      <a:pt x="2186" y="242"/>
                      <a:pt x="2180" y="245"/>
                      <a:pt x="2173" y="248"/>
                    </a:cubicBezTo>
                    <a:cubicBezTo>
                      <a:pt x="2161" y="252"/>
                      <a:pt x="2151" y="253"/>
                      <a:pt x="2138" y="253"/>
                    </a:cubicBezTo>
                    <a:cubicBezTo>
                      <a:pt x="2103" y="253"/>
                      <a:pt x="2076" y="235"/>
                      <a:pt x="2076" y="198"/>
                    </a:cubicBezTo>
                    <a:lnTo>
                      <a:pt x="2076" y="77"/>
                    </a:lnTo>
                    <a:cubicBezTo>
                      <a:pt x="2076" y="74"/>
                      <a:pt x="2079" y="72"/>
                      <a:pt x="2082" y="72"/>
                    </a:cubicBezTo>
                    <a:lnTo>
                      <a:pt x="2105" y="72"/>
                    </a:lnTo>
                    <a:cubicBezTo>
                      <a:pt x="2107" y="72"/>
                      <a:pt x="2110" y="74"/>
                      <a:pt x="2110" y="77"/>
                    </a:cubicBezTo>
                    <a:lnTo>
                      <a:pt x="2110" y="187"/>
                    </a:lnTo>
                    <a:cubicBezTo>
                      <a:pt x="2110" y="199"/>
                      <a:pt x="2111" y="213"/>
                      <a:pt x="2121" y="220"/>
                    </a:cubicBezTo>
                    <a:cubicBezTo>
                      <a:pt x="2130" y="226"/>
                      <a:pt x="2140" y="228"/>
                      <a:pt x="2151" y="228"/>
                    </a:cubicBezTo>
                    <a:cubicBezTo>
                      <a:pt x="2158" y="228"/>
                      <a:pt x="2166" y="227"/>
                      <a:pt x="2173" y="225"/>
                    </a:cubicBezTo>
                    <a:cubicBezTo>
                      <a:pt x="2183" y="222"/>
                      <a:pt x="2190" y="219"/>
                      <a:pt x="2190" y="208"/>
                    </a:cubicBezTo>
                    <a:lnTo>
                      <a:pt x="2190" y="77"/>
                    </a:lnTo>
                    <a:cubicBezTo>
                      <a:pt x="2190" y="74"/>
                      <a:pt x="2193" y="72"/>
                      <a:pt x="2195" y="72"/>
                    </a:cubicBezTo>
                    <a:lnTo>
                      <a:pt x="2218" y="72"/>
                    </a:lnTo>
                    <a:cubicBezTo>
                      <a:pt x="2221" y="72"/>
                      <a:pt x="2224" y="74"/>
                      <a:pt x="2224" y="77"/>
                    </a:cubicBezTo>
                    <a:lnTo>
                      <a:pt x="2224" y="245"/>
                    </a:lnTo>
                    <a:cubicBezTo>
                      <a:pt x="2224" y="248"/>
                      <a:pt x="2221" y="251"/>
                      <a:pt x="2218" y="251"/>
                    </a:cubicBezTo>
                    <a:close/>
                    <a:moveTo>
                      <a:pt x="732" y="251"/>
                    </a:moveTo>
                    <a:lnTo>
                      <a:pt x="713" y="251"/>
                    </a:lnTo>
                    <a:cubicBezTo>
                      <a:pt x="707" y="251"/>
                      <a:pt x="707" y="246"/>
                      <a:pt x="707" y="242"/>
                    </a:cubicBezTo>
                    <a:cubicBezTo>
                      <a:pt x="699" y="242"/>
                      <a:pt x="694" y="245"/>
                      <a:pt x="686" y="248"/>
                    </a:cubicBezTo>
                    <a:cubicBezTo>
                      <a:pt x="674" y="252"/>
                      <a:pt x="664" y="253"/>
                      <a:pt x="652" y="253"/>
                    </a:cubicBezTo>
                    <a:cubicBezTo>
                      <a:pt x="617" y="253"/>
                      <a:pt x="590" y="235"/>
                      <a:pt x="590" y="198"/>
                    </a:cubicBezTo>
                    <a:lnTo>
                      <a:pt x="590" y="77"/>
                    </a:lnTo>
                    <a:cubicBezTo>
                      <a:pt x="590" y="74"/>
                      <a:pt x="593" y="72"/>
                      <a:pt x="595" y="72"/>
                    </a:cubicBezTo>
                    <a:lnTo>
                      <a:pt x="618" y="72"/>
                    </a:lnTo>
                    <a:cubicBezTo>
                      <a:pt x="621" y="72"/>
                      <a:pt x="624" y="74"/>
                      <a:pt x="624" y="77"/>
                    </a:cubicBezTo>
                    <a:lnTo>
                      <a:pt x="624" y="187"/>
                    </a:lnTo>
                    <a:cubicBezTo>
                      <a:pt x="624" y="199"/>
                      <a:pt x="625" y="213"/>
                      <a:pt x="635" y="220"/>
                    </a:cubicBezTo>
                    <a:cubicBezTo>
                      <a:pt x="643" y="226"/>
                      <a:pt x="654" y="228"/>
                      <a:pt x="664" y="228"/>
                    </a:cubicBezTo>
                    <a:cubicBezTo>
                      <a:pt x="672" y="228"/>
                      <a:pt x="680" y="227"/>
                      <a:pt x="687" y="225"/>
                    </a:cubicBezTo>
                    <a:cubicBezTo>
                      <a:pt x="697" y="222"/>
                      <a:pt x="704" y="219"/>
                      <a:pt x="704" y="208"/>
                    </a:cubicBezTo>
                    <a:lnTo>
                      <a:pt x="704" y="77"/>
                    </a:lnTo>
                    <a:cubicBezTo>
                      <a:pt x="704" y="74"/>
                      <a:pt x="706" y="72"/>
                      <a:pt x="709" y="72"/>
                    </a:cubicBezTo>
                    <a:lnTo>
                      <a:pt x="732" y="72"/>
                    </a:lnTo>
                    <a:cubicBezTo>
                      <a:pt x="735" y="72"/>
                      <a:pt x="737" y="74"/>
                      <a:pt x="737" y="77"/>
                    </a:cubicBezTo>
                    <a:lnTo>
                      <a:pt x="737" y="245"/>
                    </a:lnTo>
                    <a:cubicBezTo>
                      <a:pt x="737" y="248"/>
                      <a:pt x="735" y="251"/>
                      <a:pt x="732" y="251"/>
                    </a:cubicBezTo>
                    <a:close/>
                    <a:moveTo>
                      <a:pt x="2881" y="253"/>
                    </a:moveTo>
                    <a:cubicBezTo>
                      <a:pt x="2866" y="253"/>
                      <a:pt x="2852" y="251"/>
                      <a:pt x="2839" y="246"/>
                    </a:cubicBezTo>
                    <a:cubicBezTo>
                      <a:pt x="2833" y="243"/>
                      <a:pt x="2830" y="243"/>
                      <a:pt x="2830" y="236"/>
                    </a:cubicBezTo>
                    <a:lnTo>
                      <a:pt x="2830" y="221"/>
                    </a:lnTo>
                    <a:cubicBezTo>
                      <a:pt x="2830" y="218"/>
                      <a:pt x="2831" y="215"/>
                      <a:pt x="2835" y="215"/>
                    </a:cubicBezTo>
                    <a:cubicBezTo>
                      <a:pt x="2837" y="215"/>
                      <a:pt x="2838" y="216"/>
                      <a:pt x="2840" y="217"/>
                    </a:cubicBezTo>
                    <a:cubicBezTo>
                      <a:pt x="2852" y="224"/>
                      <a:pt x="2864" y="228"/>
                      <a:pt x="2879" y="228"/>
                    </a:cubicBezTo>
                    <a:cubicBezTo>
                      <a:pt x="2894" y="228"/>
                      <a:pt x="2909" y="223"/>
                      <a:pt x="2909" y="206"/>
                    </a:cubicBezTo>
                    <a:cubicBezTo>
                      <a:pt x="2909" y="189"/>
                      <a:pt x="2894" y="183"/>
                      <a:pt x="2882" y="177"/>
                    </a:cubicBezTo>
                    <a:cubicBezTo>
                      <a:pt x="2857" y="163"/>
                      <a:pt x="2834" y="153"/>
                      <a:pt x="2834" y="120"/>
                    </a:cubicBezTo>
                    <a:cubicBezTo>
                      <a:pt x="2834" y="85"/>
                      <a:pt x="2860" y="69"/>
                      <a:pt x="2893" y="69"/>
                    </a:cubicBezTo>
                    <a:cubicBezTo>
                      <a:pt x="2906" y="69"/>
                      <a:pt x="2918" y="71"/>
                      <a:pt x="2930" y="77"/>
                    </a:cubicBezTo>
                    <a:cubicBezTo>
                      <a:pt x="2935" y="79"/>
                      <a:pt x="2938" y="79"/>
                      <a:pt x="2938" y="86"/>
                    </a:cubicBezTo>
                    <a:lnTo>
                      <a:pt x="2938" y="102"/>
                    </a:lnTo>
                    <a:cubicBezTo>
                      <a:pt x="2938" y="104"/>
                      <a:pt x="2937" y="107"/>
                      <a:pt x="2934" y="107"/>
                    </a:cubicBezTo>
                    <a:cubicBezTo>
                      <a:pt x="2932" y="107"/>
                      <a:pt x="2930" y="106"/>
                      <a:pt x="2928" y="105"/>
                    </a:cubicBezTo>
                    <a:cubicBezTo>
                      <a:pt x="2916" y="98"/>
                      <a:pt x="2907" y="94"/>
                      <a:pt x="2892" y="94"/>
                    </a:cubicBezTo>
                    <a:cubicBezTo>
                      <a:pt x="2878" y="94"/>
                      <a:pt x="2867" y="99"/>
                      <a:pt x="2867" y="114"/>
                    </a:cubicBezTo>
                    <a:cubicBezTo>
                      <a:pt x="2867" y="148"/>
                      <a:pt x="2942" y="144"/>
                      <a:pt x="2942" y="201"/>
                    </a:cubicBezTo>
                    <a:cubicBezTo>
                      <a:pt x="2942" y="237"/>
                      <a:pt x="2913" y="253"/>
                      <a:pt x="2881" y="253"/>
                    </a:cubicBezTo>
                    <a:close/>
                    <a:moveTo>
                      <a:pt x="2038" y="251"/>
                    </a:moveTo>
                    <a:lnTo>
                      <a:pt x="2015" y="251"/>
                    </a:lnTo>
                    <a:cubicBezTo>
                      <a:pt x="2012" y="251"/>
                      <a:pt x="2010" y="248"/>
                      <a:pt x="2010" y="245"/>
                    </a:cubicBezTo>
                    <a:lnTo>
                      <a:pt x="2010" y="6"/>
                    </a:lnTo>
                    <a:cubicBezTo>
                      <a:pt x="2010" y="3"/>
                      <a:pt x="2012" y="0"/>
                      <a:pt x="2015" y="0"/>
                    </a:cubicBezTo>
                    <a:lnTo>
                      <a:pt x="2038" y="0"/>
                    </a:lnTo>
                    <a:cubicBezTo>
                      <a:pt x="2041" y="0"/>
                      <a:pt x="2043" y="3"/>
                      <a:pt x="2043" y="6"/>
                    </a:cubicBezTo>
                    <a:lnTo>
                      <a:pt x="2043" y="245"/>
                    </a:lnTo>
                    <a:cubicBezTo>
                      <a:pt x="2043" y="248"/>
                      <a:pt x="2041" y="251"/>
                      <a:pt x="2038" y="251"/>
                    </a:cubicBezTo>
                    <a:close/>
                    <a:moveTo>
                      <a:pt x="1169" y="140"/>
                    </a:moveTo>
                    <a:lnTo>
                      <a:pt x="1078" y="140"/>
                    </a:lnTo>
                    <a:cubicBezTo>
                      <a:pt x="1079" y="113"/>
                      <a:pt x="1097" y="93"/>
                      <a:pt x="1124" y="93"/>
                    </a:cubicBezTo>
                    <a:cubicBezTo>
                      <a:pt x="1150" y="93"/>
                      <a:pt x="1169" y="110"/>
                      <a:pt x="1169" y="136"/>
                    </a:cubicBezTo>
                    <a:lnTo>
                      <a:pt x="1169" y="140"/>
                    </a:lnTo>
                    <a:close/>
                    <a:moveTo>
                      <a:pt x="1203" y="159"/>
                    </a:moveTo>
                    <a:lnTo>
                      <a:pt x="1203" y="150"/>
                    </a:lnTo>
                    <a:cubicBezTo>
                      <a:pt x="1203" y="103"/>
                      <a:pt x="1174" y="69"/>
                      <a:pt x="1126" y="69"/>
                    </a:cubicBezTo>
                    <a:cubicBezTo>
                      <a:pt x="1070" y="69"/>
                      <a:pt x="1045" y="112"/>
                      <a:pt x="1045" y="163"/>
                    </a:cubicBezTo>
                    <a:cubicBezTo>
                      <a:pt x="1045" y="216"/>
                      <a:pt x="1076" y="253"/>
                      <a:pt x="1131" y="253"/>
                    </a:cubicBezTo>
                    <a:cubicBezTo>
                      <a:pt x="1147" y="253"/>
                      <a:pt x="1169" y="249"/>
                      <a:pt x="1184" y="242"/>
                    </a:cubicBezTo>
                    <a:cubicBezTo>
                      <a:pt x="1190" y="239"/>
                      <a:pt x="1192" y="239"/>
                      <a:pt x="1192" y="232"/>
                    </a:cubicBezTo>
                    <a:cubicBezTo>
                      <a:pt x="1192" y="227"/>
                      <a:pt x="1195" y="212"/>
                      <a:pt x="1187" y="212"/>
                    </a:cubicBezTo>
                    <a:cubicBezTo>
                      <a:pt x="1184" y="212"/>
                      <a:pt x="1182" y="214"/>
                      <a:pt x="1180" y="215"/>
                    </a:cubicBezTo>
                    <a:cubicBezTo>
                      <a:pt x="1167" y="221"/>
                      <a:pt x="1151" y="228"/>
                      <a:pt x="1136" y="228"/>
                    </a:cubicBezTo>
                    <a:cubicBezTo>
                      <a:pt x="1100" y="228"/>
                      <a:pt x="1078" y="202"/>
                      <a:pt x="1078" y="167"/>
                    </a:cubicBezTo>
                    <a:lnTo>
                      <a:pt x="1078" y="165"/>
                    </a:lnTo>
                    <a:lnTo>
                      <a:pt x="1197" y="165"/>
                    </a:lnTo>
                    <a:cubicBezTo>
                      <a:pt x="1200" y="165"/>
                      <a:pt x="1203" y="162"/>
                      <a:pt x="1203" y="159"/>
                    </a:cubicBezTo>
                    <a:close/>
                    <a:moveTo>
                      <a:pt x="1014" y="251"/>
                    </a:moveTo>
                    <a:lnTo>
                      <a:pt x="991" y="251"/>
                    </a:lnTo>
                    <a:cubicBezTo>
                      <a:pt x="988" y="251"/>
                      <a:pt x="986" y="248"/>
                      <a:pt x="986" y="245"/>
                    </a:cubicBezTo>
                    <a:lnTo>
                      <a:pt x="986" y="131"/>
                    </a:lnTo>
                    <a:cubicBezTo>
                      <a:pt x="986" y="106"/>
                      <a:pt x="973" y="94"/>
                      <a:pt x="948" y="94"/>
                    </a:cubicBezTo>
                    <a:cubicBezTo>
                      <a:pt x="940" y="94"/>
                      <a:pt x="932" y="95"/>
                      <a:pt x="924" y="97"/>
                    </a:cubicBezTo>
                    <a:cubicBezTo>
                      <a:pt x="913" y="101"/>
                      <a:pt x="909" y="107"/>
                      <a:pt x="909" y="118"/>
                    </a:cubicBezTo>
                    <a:lnTo>
                      <a:pt x="909" y="245"/>
                    </a:lnTo>
                    <a:cubicBezTo>
                      <a:pt x="909" y="248"/>
                      <a:pt x="907" y="251"/>
                      <a:pt x="904" y="251"/>
                    </a:cubicBezTo>
                    <a:lnTo>
                      <a:pt x="881" y="251"/>
                    </a:lnTo>
                    <a:cubicBezTo>
                      <a:pt x="878" y="251"/>
                      <a:pt x="876" y="248"/>
                      <a:pt x="876" y="245"/>
                    </a:cubicBezTo>
                    <a:lnTo>
                      <a:pt x="876" y="132"/>
                    </a:lnTo>
                    <a:cubicBezTo>
                      <a:pt x="876" y="106"/>
                      <a:pt x="862" y="94"/>
                      <a:pt x="837" y="94"/>
                    </a:cubicBezTo>
                    <a:cubicBezTo>
                      <a:pt x="829" y="94"/>
                      <a:pt x="821" y="95"/>
                      <a:pt x="813" y="98"/>
                    </a:cubicBezTo>
                    <a:cubicBezTo>
                      <a:pt x="803" y="102"/>
                      <a:pt x="799" y="107"/>
                      <a:pt x="799" y="118"/>
                    </a:cubicBezTo>
                    <a:lnTo>
                      <a:pt x="799" y="245"/>
                    </a:lnTo>
                    <a:cubicBezTo>
                      <a:pt x="799" y="248"/>
                      <a:pt x="796" y="251"/>
                      <a:pt x="794" y="251"/>
                    </a:cubicBezTo>
                    <a:lnTo>
                      <a:pt x="771" y="251"/>
                    </a:lnTo>
                    <a:cubicBezTo>
                      <a:pt x="768" y="251"/>
                      <a:pt x="766" y="248"/>
                      <a:pt x="766" y="245"/>
                    </a:cubicBezTo>
                    <a:lnTo>
                      <a:pt x="766" y="77"/>
                    </a:lnTo>
                    <a:cubicBezTo>
                      <a:pt x="766" y="74"/>
                      <a:pt x="768" y="72"/>
                      <a:pt x="771" y="72"/>
                    </a:cubicBezTo>
                    <a:lnTo>
                      <a:pt x="790" y="72"/>
                    </a:lnTo>
                    <a:cubicBezTo>
                      <a:pt x="796" y="72"/>
                      <a:pt x="795" y="76"/>
                      <a:pt x="795" y="80"/>
                    </a:cubicBezTo>
                    <a:lnTo>
                      <a:pt x="796" y="80"/>
                    </a:lnTo>
                    <a:cubicBezTo>
                      <a:pt x="803" y="80"/>
                      <a:pt x="809" y="77"/>
                      <a:pt x="815" y="75"/>
                    </a:cubicBezTo>
                    <a:cubicBezTo>
                      <a:pt x="825" y="71"/>
                      <a:pt x="836" y="69"/>
                      <a:pt x="847" y="69"/>
                    </a:cubicBezTo>
                    <a:cubicBezTo>
                      <a:pt x="864" y="69"/>
                      <a:pt x="881" y="74"/>
                      <a:pt x="894" y="86"/>
                    </a:cubicBezTo>
                    <a:lnTo>
                      <a:pt x="898" y="86"/>
                    </a:lnTo>
                    <a:cubicBezTo>
                      <a:pt x="915" y="76"/>
                      <a:pt x="936" y="69"/>
                      <a:pt x="956" y="69"/>
                    </a:cubicBezTo>
                    <a:cubicBezTo>
                      <a:pt x="993" y="69"/>
                      <a:pt x="1019" y="90"/>
                      <a:pt x="1019" y="128"/>
                    </a:cubicBezTo>
                    <a:lnTo>
                      <a:pt x="1019" y="245"/>
                    </a:lnTo>
                    <a:cubicBezTo>
                      <a:pt x="1019" y="248"/>
                      <a:pt x="1017" y="251"/>
                      <a:pt x="1014" y="251"/>
                    </a:cubicBezTo>
                    <a:close/>
                    <a:moveTo>
                      <a:pt x="2412" y="41"/>
                    </a:moveTo>
                    <a:cubicBezTo>
                      <a:pt x="2399" y="41"/>
                      <a:pt x="2392" y="33"/>
                      <a:pt x="2392" y="20"/>
                    </a:cubicBezTo>
                    <a:cubicBezTo>
                      <a:pt x="2392" y="8"/>
                      <a:pt x="2400" y="0"/>
                      <a:pt x="2413" y="0"/>
                    </a:cubicBezTo>
                    <a:cubicBezTo>
                      <a:pt x="2425" y="0"/>
                      <a:pt x="2433" y="8"/>
                      <a:pt x="2433" y="20"/>
                    </a:cubicBezTo>
                    <a:cubicBezTo>
                      <a:pt x="2433" y="34"/>
                      <a:pt x="2425" y="41"/>
                      <a:pt x="2412" y="41"/>
                    </a:cubicBezTo>
                    <a:close/>
                    <a:moveTo>
                      <a:pt x="2424" y="251"/>
                    </a:moveTo>
                    <a:lnTo>
                      <a:pt x="2401" y="251"/>
                    </a:lnTo>
                    <a:cubicBezTo>
                      <a:pt x="2398" y="251"/>
                      <a:pt x="2396" y="248"/>
                      <a:pt x="2396" y="245"/>
                    </a:cubicBezTo>
                    <a:lnTo>
                      <a:pt x="2396" y="77"/>
                    </a:lnTo>
                    <a:cubicBezTo>
                      <a:pt x="2396" y="74"/>
                      <a:pt x="2398" y="72"/>
                      <a:pt x="2401" y="72"/>
                    </a:cubicBezTo>
                    <a:lnTo>
                      <a:pt x="2424" y="72"/>
                    </a:lnTo>
                    <a:cubicBezTo>
                      <a:pt x="2426" y="72"/>
                      <a:pt x="2429" y="74"/>
                      <a:pt x="2429" y="77"/>
                    </a:cubicBezTo>
                    <a:lnTo>
                      <a:pt x="2429" y="245"/>
                    </a:lnTo>
                    <a:cubicBezTo>
                      <a:pt x="2429" y="248"/>
                      <a:pt x="2426" y="251"/>
                      <a:pt x="2424" y="251"/>
                    </a:cubicBezTo>
                    <a:close/>
                    <a:moveTo>
                      <a:pt x="556" y="243"/>
                    </a:moveTo>
                    <a:cubicBezTo>
                      <a:pt x="544" y="251"/>
                      <a:pt x="519" y="253"/>
                      <a:pt x="505" y="253"/>
                    </a:cubicBezTo>
                    <a:cubicBezTo>
                      <a:pt x="447" y="253"/>
                      <a:pt x="415" y="218"/>
                      <a:pt x="415" y="162"/>
                    </a:cubicBezTo>
                    <a:cubicBezTo>
                      <a:pt x="415" y="104"/>
                      <a:pt x="452" y="69"/>
                      <a:pt x="509" y="69"/>
                    </a:cubicBezTo>
                    <a:cubicBezTo>
                      <a:pt x="518" y="69"/>
                      <a:pt x="561" y="73"/>
                      <a:pt x="561" y="84"/>
                    </a:cubicBezTo>
                    <a:lnTo>
                      <a:pt x="561" y="101"/>
                    </a:lnTo>
                    <a:cubicBezTo>
                      <a:pt x="561" y="104"/>
                      <a:pt x="559" y="107"/>
                      <a:pt x="556" y="107"/>
                    </a:cubicBezTo>
                    <a:cubicBezTo>
                      <a:pt x="554" y="107"/>
                      <a:pt x="552" y="106"/>
                      <a:pt x="550" y="105"/>
                    </a:cubicBezTo>
                    <a:cubicBezTo>
                      <a:pt x="536" y="98"/>
                      <a:pt x="525" y="94"/>
                      <a:pt x="509" y="94"/>
                    </a:cubicBezTo>
                    <a:cubicBezTo>
                      <a:pt x="468" y="94"/>
                      <a:pt x="450" y="122"/>
                      <a:pt x="450" y="160"/>
                    </a:cubicBezTo>
                    <a:cubicBezTo>
                      <a:pt x="450" y="198"/>
                      <a:pt x="468" y="228"/>
                      <a:pt x="509" y="228"/>
                    </a:cubicBezTo>
                    <a:cubicBezTo>
                      <a:pt x="524" y="228"/>
                      <a:pt x="536" y="224"/>
                      <a:pt x="549" y="218"/>
                    </a:cubicBezTo>
                    <a:cubicBezTo>
                      <a:pt x="551" y="217"/>
                      <a:pt x="554" y="215"/>
                      <a:pt x="556" y="215"/>
                    </a:cubicBezTo>
                    <a:cubicBezTo>
                      <a:pt x="563" y="215"/>
                      <a:pt x="561" y="231"/>
                      <a:pt x="561" y="236"/>
                    </a:cubicBezTo>
                    <a:cubicBezTo>
                      <a:pt x="561" y="240"/>
                      <a:pt x="560" y="241"/>
                      <a:pt x="556" y="243"/>
                    </a:cubicBezTo>
                    <a:close/>
                    <a:moveTo>
                      <a:pt x="1508" y="246"/>
                    </a:moveTo>
                    <a:cubicBezTo>
                      <a:pt x="1499" y="251"/>
                      <a:pt x="1482" y="253"/>
                      <a:pt x="1471" y="253"/>
                    </a:cubicBezTo>
                    <a:cubicBezTo>
                      <a:pt x="1442" y="253"/>
                      <a:pt x="1422" y="238"/>
                      <a:pt x="1422" y="208"/>
                    </a:cubicBezTo>
                    <a:lnTo>
                      <a:pt x="1422" y="97"/>
                    </a:lnTo>
                    <a:cubicBezTo>
                      <a:pt x="1395" y="97"/>
                      <a:pt x="1397" y="102"/>
                      <a:pt x="1397" y="77"/>
                    </a:cubicBezTo>
                    <a:cubicBezTo>
                      <a:pt x="1397" y="74"/>
                      <a:pt x="1399" y="72"/>
                      <a:pt x="1402" y="72"/>
                    </a:cubicBezTo>
                    <a:lnTo>
                      <a:pt x="1422" y="72"/>
                    </a:lnTo>
                    <a:lnTo>
                      <a:pt x="1422" y="29"/>
                    </a:lnTo>
                    <a:cubicBezTo>
                      <a:pt x="1422" y="27"/>
                      <a:pt x="1424" y="24"/>
                      <a:pt x="1427" y="24"/>
                    </a:cubicBezTo>
                    <a:lnTo>
                      <a:pt x="1450" y="24"/>
                    </a:lnTo>
                    <a:cubicBezTo>
                      <a:pt x="1453" y="24"/>
                      <a:pt x="1455" y="27"/>
                      <a:pt x="1455" y="29"/>
                    </a:cubicBezTo>
                    <a:lnTo>
                      <a:pt x="1455" y="72"/>
                    </a:lnTo>
                    <a:lnTo>
                      <a:pt x="1507" y="72"/>
                    </a:lnTo>
                    <a:cubicBezTo>
                      <a:pt x="1510" y="72"/>
                      <a:pt x="1512" y="74"/>
                      <a:pt x="1512" y="77"/>
                    </a:cubicBezTo>
                    <a:lnTo>
                      <a:pt x="1512" y="91"/>
                    </a:lnTo>
                    <a:cubicBezTo>
                      <a:pt x="1512" y="94"/>
                      <a:pt x="1510" y="97"/>
                      <a:pt x="1507" y="97"/>
                    </a:cubicBezTo>
                    <a:lnTo>
                      <a:pt x="1455" y="97"/>
                    </a:lnTo>
                    <a:lnTo>
                      <a:pt x="1455" y="200"/>
                    </a:lnTo>
                    <a:cubicBezTo>
                      <a:pt x="1455" y="218"/>
                      <a:pt x="1462" y="228"/>
                      <a:pt x="1481" y="228"/>
                    </a:cubicBezTo>
                    <a:cubicBezTo>
                      <a:pt x="1494" y="228"/>
                      <a:pt x="1503" y="221"/>
                      <a:pt x="1507" y="221"/>
                    </a:cubicBezTo>
                    <a:cubicBezTo>
                      <a:pt x="1511" y="221"/>
                      <a:pt x="1512" y="224"/>
                      <a:pt x="1512" y="227"/>
                    </a:cubicBezTo>
                    <a:lnTo>
                      <a:pt x="1512" y="239"/>
                    </a:lnTo>
                    <a:cubicBezTo>
                      <a:pt x="1512" y="243"/>
                      <a:pt x="1511" y="244"/>
                      <a:pt x="1508" y="246"/>
                    </a:cubicBezTo>
                    <a:close/>
                    <a:moveTo>
                      <a:pt x="2359" y="246"/>
                    </a:moveTo>
                    <a:cubicBezTo>
                      <a:pt x="2349" y="251"/>
                      <a:pt x="2333" y="253"/>
                      <a:pt x="2322" y="253"/>
                    </a:cubicBezTo>
                    <a:cubicBezTo>
                      <a:pt x="2293" y="253"/>
                      <a:pt x="2273" y="238"/>
                      <a:pt x="2273" y="208"/>
                    </a:cubicBezTo>
                    <a:lnTo>
                      <a:pt x="2273" y="97"/>
                    </a:lnTo>
                    <a:cubicBezTo>
                      <a:pt x="2246" y="97"/>
                      <a:pt x="2248" y="102"/>
                      <a:pt x="2248" y="77"/>
                    </a:cubicBezTo>
                    <a:cubicBezTo>
                      <a:pt x="2248" y="74"/>
                      <a:pt x="2250" y="72"/>
                      <a:pt x="2253" y="72"/>
                    </a:cubicBezTo>
                    <a:lnTo>
                      <a:pt x="2273" y="72"/>
                    </a:lnTo>
                    <a:lnTo>
                      <a:pt x="2273" y="29"/>
                    </a:lnTo>
                    <a:cubicBezTo>
                      <a:pt x="2273" y="27"/>
                      <a:pt x="2275" y="24"/>
                      <a:pt x="2278" y="24"/>
                    </a:cubicBezTo>
                    <a:lnTo>
                      <a:pt x="2301" y="24"/>
                    </a:lnTo>
                    <a:cubicBezTo>
                      <a:pt x="2304" y="24"/>
                      <a:pt x="2306" y="27"/>
                      <a:pt x="2306" y="29"/>
                    </a:cubicBezTo>
                    <a:lnTo>
                      <a:pt x="2306" y="72"/>
                    </a:lnTo>
                    <a:lnTo>
                      <a:pt x="2358" y="72"/>
                    </a:lnTo>
                    <a:cubicBezTo>
                      <a:pt x="2360" y="72"/>
                      <a:pt x="2363" y="74"/>
                      <a:pt x="2363" y="77"/>
                    </a:cubicBezTo>
                    <a:lnTo>
                      <a:pt x="2363" y="91"/>
                    </a:lnTo>
                    <a:cubicBezTo>
                      <a:pt x="2363" y="94"/>
                      <a:pt x="2360" y="97"/>
                      <a:pt x="2358" y="97"/>
                    </a:cubicBezTo>
                    <a:lnTo>
                      <a:pt x="2306" y="97"/>
                    </a:lnTo>
                    <a:lnTo>
                      <a:pt x="2306" y="200"/>
                    </a:lnTo>
                    <a:cubicBezTo>
                      <a:pt x="2306" y="218"/>
                      <a:pt x="2313" y="228"/>
                      <a:pt x="2332" y="228"/>
                    </a:cubicBezTo>
                    <a:cubicBezTo>
                      <a:pt x="2345" y="228"/>
                      <a:pt x="2354" y="221"/>
                      <a:pt x="2358" y="221"/>
                    </a:cubicBezTo>
                    <a:cubicBezTo>
                      <a:pt x="2362" y="221"/>
                      <a:pt x="2363" y="224"/>
                      <a:pt x="2363" y="227"/>
                    </a:cubicBezTo>
                    <a:lnTo>
                      <a:pt x="2363" y="239"/>
                    </a:lnTo>
                    <a:cubicBezTo>
                      <a:pt x="2363" y="243"/>
                      <a:pt x="2362" y="244"/>
                      <a:pt x="2359" y="246"/>
                    </a:cubicBezTo>
                    <a:close/>
                    <a:moveTo>
                      <a:pt x="1944" y="162"/>
                    </a:moveTo>
                    <a:cubicBezTo>
                      <a:pt x="1944" y="197"/>
                      <a:pt x="1935" y="232"/>
                      <a:pt x="1893" y="232"/>
                    </a:cubicBezTo>
                    <a:cubicBezTo>
                      <a:pt x="1851" y="232"/>
                      <a:pt x="1842" y="198"/>
                      <a:pt x="1842" y="163"/>
                    </a:cubicBezTo>
                    <a:cubicBezTo>
                      <a:pt x="1842" y="127"/>
                      <a:pt x="1851" y="93"/>
                      <a:pt x="1893" y="93"/>
                    </a:cubicBezTo>
                    <a:cubicBezTo>
                      <a:pt x="1934" y="93"/>
                      <a:pt x="1944" y="127"/>
                      <a:pt x="1944" y="162"/>
                    </a:cubicBezTo>
                    <a:close/>
                    <a:moveTo>
                      <a:pt x="1979" y="162"/>
                    </a:moveTo>
                    <a:cubicBezTo>
                      <a:pt x="1979" y="108"/>
                      <a:pt x="1951" y="69"/>
                      <a:pt x="1893" y="69"/>
                    </a:cubicBezTo>
                    <a:cubicBezTo>
                      <a:pt x="1836" y="69"/>
                      <a:pt x="1807" y="109"/>
                      <a:pt x="1807" y="163"/>
                    </a:cubicBezTo>
                    <a:cubicBezTo>
                      <a:pt x="1807" y="217"/>
                      <a:pt x="1837" y="257"/>
                      <a:pt x="1894" y="257"/>
                    </a:cubicBezTo>
                    <a:cubicBezTo>
                      <a:pt x="1951" y="257"/>
                      <a:pt x="1979" y="216"/>
                      <a:pt x="1979" y="162"/>
                    </a:cubicBezTo>
                    <a:close/>
                    <a:moveTo>
                      <a:pt x="2595" y="162"/>
                    </a:moveTo>
                    <a:cubicBezTo>
                      <a:pt x="2595" y="197"/>
                      <a:pt x="2586" y="232"/>
                      <a:pt x="2544" y="232"/>
                    </a:cubicBezTo>
                    <a:cubicBezTo>
                      <a:pt x="2502" y="232"/>
                      <a:pt x="2493" y="198"/>
                      <a:pt x="2493" y="163"/>
                    </a:cubicBezTo>
                    <a:cubicBezTo>
                      <a:pt x="2493" y="127"/>
                      <a:pt x="2502" y="93"/>
                      <a:pt x="2544" y="93"/>
                    </a:cubicBezTo>
                    <a:cubicBezTo>
                      <a:pt x="2585" y="93"/>
                      <a:pt x="2595" y="127"/>
                      <a:pt x="2595" y="162"/>
                    </a:cubicBezTo>
                    <a:close/>
                    <a:moveTo>
                      <a:pt x="2630" y="162"/>
                    </a:moveTo>
                    <a:cubicBezTo>
                      <a:pt x="2630" y="108"/>
                      <a:pt x="2601" y="69"/>
                      <a:pt x="2544" y="69"/>
                    </a:cubicBezTo>
                    <a:cubicBezTo>
                      <a:pt x="2487" y="69"/>
                      <a:pt x="2458" y="109"/>
                      <a:pt x="2458" y="163"/>
                    </a:cubicBezTo>
                    <a:cubicBezTo>
                      <a:pt x="2458" y="217"/>
                      <a:pt x="2488" y="257"/>
                      <a:pt x="2545" y="257"/>
                    </a:cubicBezTo>
                    <a:cubicBezTo>
                      <a:pt x="2602" y="257"/>
                      <a:pt x="2630" y="216"/>
                      <a:pt x="2630" y="162"/>
                    </a:cubicBezTo>
                    <a:close/>
                    <a:moveTo>
                      <a:pt x="359" y="162"/>
                    </a:moveTo>
                    <a:cubicBezTo>
                      <a:pt x="359" y="197"/>
                      <a:pt x="350" y="232"/>
                      <a:pt x="308" y="232"/>
                    </a:cubicBezTo>
                    <a:cubicBezTo>
                      <a:pt x="266" y="232"/>
                      <a:pt x="257" y="198"/>
                      <a:pt x="257" y="163"/>
                    </a:cubicBezTo>
                    <a:cubicBezTo>
                      <a:pt x="257" y="127"/>
                      <a:pt x="266" y="93"/>
                      <a:pt x="308" y="93"/>
                    </a:cubicBezTo>
                    <a:cubicBezTo>
                      <a:pt x="349" y="93"/>
                      <a:pt x="359" y="127"/>
                      <a:pt x="359" y="162"/>
                    </a:cubicBezTo>
                    <a:close/>
                    <a:moveTo>
                      <a:pt x="394" y="162"/>
                    </a:moveTo>
                    <a:cubicBezTo>
                      <a:pt x="394" y="108"/>
                      <a:pt x="365" y="69"/>
                      <a:pt x="308" y="69"/>
                    </a:cubicBezTo>
                    <a:cubicBezTo>
                      <a:pt x="251" y="69"/>
                      <a:pt x="222" y="109"/>
                      <a:pt x="222" y="163"/>
                    </a:cubicBezTo>
                    <a:cubicBezTo>
                      <a:pt x="222" y="217"/>
                      <a:pt x="252" y="257"/>
                      <a:pt x="309" y="257"/>
                    </a:cubicBezTo>
                    <a:cubicBezTo>
                      <a:pt x="366" y="257"/>
                      <a:pt x="394" y="216"/>
                      <a:pt x="394" y="162"/>
                    </a:cubicBezTo>
                    <a:close/>
                    <a:moveTo>
                      <a:pt x="2798" y="251"/>
                    </a:moveTo>
                    <a:lnTo>
                      <a:pt x="2775" y="251"/>
                    </a:lnTo>
                    <a:cubicBezTo>
                      <a:pt x="2772" y="251"/>
                      <a:pt x="2770" y="248"/>
                      <a:pt x="2770" y="245"/>
                    </a:cubicBezTo>
                    <a:lnTo>
                      <a:pt x="2770" y="135"/>
                    </a:lnTo>
                    <a:cubicBezTo>
                      <a:pt x="2770" y="107"/>
                      <a:pt x="2756" y="94"/>
                      <a:pt x="2728" y="94"/>
                    </a:cubicBezTo>
                    <a:cubicBezTo>
                      <a:pt x="2720" y="94"/>
                      <a:pt x="2711" y="95"/>
                      <a:pt x="2703" y="98"/>
                    </a:cubicBezTo>
                    <a:cubicBezTo>
                      <a:pt x="2694" y="102"/>
                      <a:pt x="2689" y="106"/>
                      <a:pt x="2689" y="116"/>
                    </a:cubicBezTo>
                    <a:lnTo>
                      <a:pt x="2689" y="245"/>
                    </a:lnTo>
                    <a:cubicBezTo>
                      <a:pt x="2689" y="248"/>
                      <a:pt x="2687" y="251"/>
                      <a:pt x="2684" y="251"/>
                    </a:cubicBezTo>
                    <a:lnTo>
                      <a:pt x="2661" y="251"/>
                    </a:lnTo>
                    <a:cubicBezTo>
                      <a:pt x="2658" y="251"/>
                      <a:pt x="2656" y="248"/>
                      <a:pt x="2656" y="245"/>
                    </a:cubicBezTo>
                    <a:lnTo>
                      <a:pt x="2656" y="77"/>
                    </a:lnTo>
                    <a:cubicBezTo>
                      <a:pt x="2656" y="74"/>
                      <a:pt x="2658" y="72"/>
                      <a:pt x="2661" y="72"/>
                    </a:cubicBezTo>
                    <a:lnTo>
                      <a:pt x="2679" y="72"/>
                    </a:lnTo>
                    <a:cubicBezTo>
                      <a:pt x="2686" y="72"/>
                      <a:pt x="2686" y="74"/>
                      <a:pt x="2686" y="80"/>
                    </a:cubicBezTo>
                    <a:lnTo>
                      <a:pt x="2688" y="80"/>
                    </a:lnTo>
                    <a:cubicBezTo>
                      <a:pt x="2695" y="80"/>
                      <a:pt x="2701" y="76"/>
                      <a:pt x="2707" y="74"/>
                    </a:cubicBezTo>
                    <a:cubicBezTo>
                      <a:pt x="2718" y="71"/>
                      <a:pt x="2728" y="69"/>
                      <a:pt x="2740" y="69"/>
                    </a:cubicBezTo>
                    <a:cubicBezTo>
                      <a:pt x="2778" y="69"/>
                      <a:pt x="2803" y="91"/>
                      <a:pt x="2803" y="130"/>
                    </a:cubicBezTo>
                    <a:lnTo>
                      <a:pt x="2803" y="245"/>
                    </a:lnTo>
                    <a:cubicBezTo>
                      <a:pt x="2803" y="248"/>
                      <a:pt x="2801" y="251"/>
                      <a:pt x="2798" y="251"/>
                    </a:cubicBezTo>
                    <a:close/>
                    <a:moveTo>
                      <a:pt x="1369" y="251"/>
                    </a:moveTo>
                    <a:lnTo>
                      <a:pt x="1346" y="251"/>
                    </a:lnTo>
                    <a:cubicBezTo>
                      <a:pt x="1343" y="251"/>
                      <a:pt x="1341" y="248"/>
                      <a:pt x="1341" y="245"/>
                    </a:cubicBezTo>
                    <a:lnTo>
                      <a:pt x="1341" y="135"/>
                    </a:lnTo>
                    <a:cubicBezTo>
                      <a:pt x="1341" y="107"/>
                      <a:pt x="1327" y="94"/>
                      <a:pt x="1300" y="94"/>
                    </a:cubicBezTo>
                    <a:cubicBezTo>
                      <a:pt x="1291" y="94"/>
                      <a:pt x="1282" y="95"/>
                      <a:pt x="1274" y="98"/>
                    </a:cubicBezTo>
                    <a:cubicBezTo>
                      <a:pt x="1265" y="102"/>
                      <a:pt x="1260" y="106"/>
                      <a:pt x="1260" y="116"/>
                    </a:cubicBezTo>
                    <a:lnTo>
                      <a:pt x="1260" y="245"/>
                    </a:lnTo>
                    <a:cubicBezTo>
                      <a:pt x="1260" y="248"/>
                      <a:pt x="1258" y="251"/>
                      <a:pt x="1255" y="251"/>
                    </a:cubicBezTo>
                    <a:lnTo>
                      <a:pt x="1232" y="251"/>
                    </a:lnTo>
                    <a:cubicBezTo>
                      <a:pt x="1230" y="251"/>
                      <a:pt x="1227" y="248"/>
                      <a:pt x="1227" y="245"/>
                    </a:cubicBezTo>
                    <a:lnTo>
                      <a:pt x="1227" y="77"/>
                    </a:lnTo>
                    <a:cubicBezTo>
                      <a:pt x="1227" y="74"/>
                      <a:pt x="1230" y="72"/>
                      <a:pt x="1232" y="72"/>
                    </a:cubicBezTo>
                    <a:lnTo>
                      <a:pt x="1250" y="72"/>
                    </a:lnTo>
                    <a:cubicBezTo>
                      <a:pt x="1257" y="72"/>
                      <a:pt x="1257" y="74"/>
                      <a:pt x="1257" y="80"/>
                    </a:cubicBezTo>
                    <a:lnTo>
                      <a:pt x="1260" y="80"/>
                    </a:lnTo>
                    <a:cubicBezTo>
                      <a:pt x="1266" y="80"/>
                      <a:pt x="1272" y="76"/>
                      <a:pt x="1278" y="74"/>
                    </a:cubicBezTo>
                    <a:cubicBezTo>
                      <a:pt x="1290" y="71"/>
                      <a:pt x="1300" y="69"/>
                      <a:pt x="1311" y="69"/>
                    </a:cubicBezTo>
                    <a:cubicBezTo>
                      <a:pt x="1349" y="69"/>
                      <a:pt x="1374" y="91"/>
                      <a:pt x="1374" y="130"/>
                    </a:cubicBezTo>
                    <a:lnTo>
                      <a:pt x="1374" y="245"/>
                    </a:lnTo>
                    <a:cubicBezTo>
                      <a:pt x="1374" y="248"/>
                      <a:pt x="1372" y="251"/>
                      <a:pt x="1369" y="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8"/>
              <p:cNvSpPr>
                <a:spLocks noEditPoints="1"/>
              </p:cNvSpPr>
              <p:nvPr userDrawn="1"/>
            </p:nvSpPr>
            <p:spPr bwMode="gray">
              <a:xfrm>
                <a:off x="521146" y="325450"/>
                <a:ext cx="170352" cy="209763"/>
              </a:xfrm>
              <a:custGeom>
                <a:avLst/>
                <a:gdLst/>
                <a:ahLst/>
                <a:cxnLst>
                  <a:cxn ang="0">
                    <a:pos x="222" y="140"/>
                  </a:cxn>
                  <a:cxn ang="0">
                    <a:pos x="0" y="140"/>
                  </a:cxn>
                  <a:cxn ang="0">
                    <a:pos x="0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0" y="585"/>
                  </a:cxn>
                  <a:cxn ang="0">
                    <a:pos x="0" y="362"/>
                  </a:cxn>
                  <a:cxn ang="0">
                    <a:pos x="222" y="585"/>
                  </a:cxn>
                  <a:cxn ang="0">
                    <a:pos x="222" y="585"/>
                  </a:cxn>
                  <a:cxn ang="0">
                    <a:pos x="445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445" y="140"/>
                  </a:cxn>
                  <a:cxn ang="0">
                    <a:pos x="222" y="140"/>
                  </a:cxn>
                  <a:cxn ang="0">
                    <a:pos x="362" y="0"/>
                  </a:cxn>
                  <a:cxn ang="0">
                    <a:pos x="585" y="0"/>
                  </a:cxn>
                  <a:cxn ang="0">
                    <a:pos x="585" y="222"/>
                  </a:cxn>
                  <a:cxn ang="0">
                    <a:pos x="445" y="362"/>
                  </a:cxn>
                  <a:cxn ang="0">
                    <a:pos x="445" y="140"/>
                  </a:cxn>
                  <a:cxn ang="0">
                    <a:pos x="445" y="585"/>
                  </a:cxn>
                  <a:cxn ang="0">
                    <a:pos x="222" y="585"/>
                  </a:cxn>
                  <a:cxn ang="0">
                    <a:pos x="362" y="725"/>
                  </a:cxn>
                  <a:cxn ang="0">
                    <a:pos x="585" y="725"/>
                  </a:cxn>
                  <a:cxn ang="0">
                    <a:pos x="585" y="502"/>
                  </a:cxn>
                  <a:cxn ang="0">
                    <a:pos x="445" y="362"/>
                  </a:cxn>
                  <a:cxn ang="0">
                    <a:pos x="445" y="585"/>
                  </a:cxn>
                </a:cxnLst>
                <a:rect l="0" t="0" r="r" b="b"/>
                <a:pathLst>
                  <a:path w="585" h="725">
                    <a:moveTo>
                      <a:pt x="222" y="140"/>
                    </a:moveTo>
                    <a:lnTo>
                      <a:pt x="0" y="140"/>
                    </a:lnTo>
                    <a:lnTo>
                      <a:pt x="0" y="362"/>
                    </a:lnTo>
                    <a:lnTo>
                      <a:pt x="222" y="140"/>
                    </a:lnTo>
                    <a:close/>
                    <a:moveTo>
                      <a:pt x="222" y="585"/>
                    </a:moveTo>
                    <a:lnTo>
                      <a:pt x="0" y="585"/>
                    </a:lnTo>
                    <a:lnTo>
                      <a:pt x="0" y="362"/>
                    </a:lnTo>
                    <a:lnTo>
                      <a:pt x="222" y="585"/>
                    </a:lnTo>
                    <a:close/>
                    <a:moveTo>
                      <a:pt x="222" y="585"/>
                    </a:moveTo>
                    <a:lnTo>
                      <a:pt x="445" y="362"/>
                    </a:lnTo>
                    <a:lnTo>
                      <a:pt x="222" y="140"/>
                    </a:lnTo>
                    <a:lnTo>
                      <a:pt x="222" y="585"/>
                    </a:lnTo>
                    <a:close/>
                    <a:moveTo>
                      <a:pt x="445" y="140"/>
                    </a:moveTo>
                    <a:lnTo>
                      <a:pt x="222" y="140"/>
                    </a:lnTo>
                    <a:lnTo>
                      <a:pt x="362" y="0"/>
                    </a:lnTo>
                    <a:lnTo>
                      <a:pt x="585" y="0"/>
                    </a:lnTo>
                    <a:lnTo>
                      <a:pt x="585" y="222"/>
                    </a:lnTo>
                    <a:lnTo>
                      <a:pt x="445" y="362"/>
                    </a:lnTo>
                    <a:lnTo>
                      <a:pt x="445" y="140"/>
                    </a:lnTo>
                    <a:close/>
                    <a:moveTo>
                      <a:pt x="445" y="585"/>
                    </a:moveTo>
                    <a:lnTo>
                      <a:pt x="222" y="585"/>
                    </a:lnTo>
                    <a:lnTo>
                      <a:pt x="362" y="725"/>
                    </a:lnTo>
                    <a:lnTo>
                      <a:pt x="585" y="725"/>
                    </a:lnTo>
                    <a:lnTo>
                      <a:pt x="585" y="502"/>
                    </a:lnTo>
                    <a:lnTo>
                      <a:pt x="445" y="362"/>
                    </a:lnTo>
                    <a:lnTo>
                      <a:pt x="445" y="585"/>
                    </a:lnTo>
                    <a:close/>
                  </a:path>
                </a:pathLst>
              </a:custGeom>
              <a:solidFill>
                <a:srgbClr val="EF001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4"/>
          <p:cNvSpPr>
            <a:spLocks noChangeAspect="1"/>
          </p:cNvSpPr>
          <p:nvPr/>
        </p:nvSpPr>
        <p:spPr bwMode="ltGray">
          <a:xfrm>
            <a:off x="10896000" y="651600"/>
            <a:ext cx="866011" cy="648000"/>
          </a:xfrm>
          <a:custGeom>
            <a:avLst/>
            <a:gdLst/>
            <a:ahLst/>
            <a:cxnLst>
              <a:cxn ang="0">
                <a:pos x="221" y="140"/>
              </a:cxn>
              <a:cxn ang="0">
                <a:pos x="0" y="140"/>
              </a:cxn>
              <a:cxn ang="0">
                <a:pos x="140" y="0"/>
              </a:cxn>
              <a:cxn ang="0">
                <a:pos x="361" y="0"/>
              </a:cxn>
              <a:cxn ang="0">
                <a:pos x="361" y="222"/>
              </a:cxn>
              <a:cxn ang="0">
                <a:pos x="221" y="362"/>
              </a:cxn>
              <a:cxn ang="0">
                <a:pos x="221" y="140"/>
              </a:cxn>
            </a:cxnLst>
            <a:rect l="0" t="0" r="r" b="b"/>
            <a:pathLst>
              <a:path w="361" h="362">
                <a:moveTo>
                  <a:pt x="221" y="140"/>
                </a:moveTo>
                <a:lnTo>
                  <a:pt x="0" y="140"/>
                </a:lnTo>
                <a:lnTo>
                  <a:pt x="140" y="0"/>
                </a:lnTo>
                <a:lnTo>
                  <a:pt x="361" y="0"/>
                </a:lnTo>
                <a:lnTo>
                  <a:pt x="361" y="222"/>
                </a:lnTo>
                <a:lnTo>
                  <a:pt x="221" y="362"/>
                </a:lnTo>
                <a:lnTo>
                  <a:pt x="221" y="140"/>
                </a:lnTo>
                <a:close/>
              </a:path>
            </a:pathLst>
          </a:custGeom>
          <a:solidFill>
            <a:srgbClr val="DF052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565F87-7BD5-4EBA-B7C5-8FD3389E12CD}" type="datetime1">
              <a:rPr lang="en-GB" smtClean="0">
                <a:solidFill>
                  <a:srgbClr val="FFFFFF"/>
                </a:solidFill>
              </a:rPr>
              <a:pPr/>
              <a:t>05/04/2016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Cloud DC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B87E62-7DB7-44AF-816E-5E8AF017B0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5" name="Textfeld 3"/>
          <p:cNvSpPr txBox="1"/>
          <p:nvPr/>
        </p:nvSpPr>
        <p:spPr>
          <a:xfrm>
            <a:off x="7536720" y="5517232"/>
            <a:ext cx="3744000" cy="504000"/>
          </a:xfrm>
          <a:prstGeom prst="rect">
            <a:avLst/>
          </a:prstGeom>
          <a:noFill/>
        </p:spPr>
        <p:txBody>
          <a:bodyPr wrap="square" lIns="0" tIns="28800" rIns="21600" bIns="0" rtlCol="0">
            <a:noAutofit/>
          </a:bodyPr>
          <a:lstStyle/>
          <a:p>
            <a:pPr algn="r">
              <a:defRPr/>
            </a:pPr>
            <a:r>
              <a:rPr lang="en-GB" sz="1000" smtClean="0">
                <a:solidFill>
                  <a:srgbClr val="000000"/>
                </a:solidFill>
              </a:rPr>
              <a:t>© 2013 </a:t>
            </a:r>
            <a:r>
              <a:rPr lang="en-GB" altLang="ko-KR" sz="1000" smtClean="0">
                <a:solidFill>
                  <a:srgbClr val="000000"/>
                </a:solidFill>
              </a:rPr>
              <a:t>ￚ </a:t>
            </a:r>
            <a:r>
              <a:rPr lang="en-GB" sz="1000" smtClean="0">
                <a:solidFill>
                  <a:srgbClr val="000000"/>
                </a:solidFill>
              </a:rPr>
              <a:t>KYOCERA Document Solutions</a:t>
            </a:r>
          </a:p>
          <a:p>
            <a:pPr algn="r"/>
            <a:r>
              <a:rPr lang="en-GB" sz="1000" smtClean="0">
                <a:solidFill>
                  <a:srgbClr val="000000"/>
                </a:solidFill>
              </a:rPr>
              <a:t>http://www.kyoceradocumentsolutions.eu</a:t>
            </a:r>
            <a:br>
              <a:rPr lang="en-GB" sz="1000" smtClean="0">
                <a:solidFill>
                  <a:srgbClr val="000000"/>
                </a:solidFill>
              </a:rPr>
            </a:br>
            <a:r>
              <a:rPr lang="en-GB" sz="1000" smtClean="0">
                <a:solidFill>
                  <a:srgbClr val="000000"/>
                </a:solidFill>
              </a:rPr>
              <a:t>All rights reserved.</a:t>
            </a:r>
          </a:p>
          <a:p>
            <a:pPr algn="r"/>
            <a:endParaRPr lang="en-GB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29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ny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11569-5ABF-4FC3-93C1-CF5948339473}" type="datetime1">
              <a:rPr lang="en-GB" smtClean="0">
                <a:solidFill>
                  <a:srgbClr val="FFFFFF"/>
                </a:solidFill>
              </a:rPr>
              <a:pPr/>
              <a:t>05/04/2016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Cloud DC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B87E62-7DB7-44AF-816E-5E8AF017B0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 vert="horz" lIns="324000" tIns="324000" rIns="0" bIns="0" rtlCol="0">
            <a:normAutofit/>
          </a:bodyPr>
          <a:lstStyle>
            <a:lvl1pPr marL="0" indent="0">
              <a:buFont typeface="Arial" pitchFamily="34" charset="0"/>
              <a:buNone/>
              <a:defRPr lang="en-GB" sz="2000" i="1" dirty="0">
                <a:solidFill>
                  <a:schemeClr val="accent5"/>
                </a:solidFill>
              </a:defRPr>
            </a:lvl1pPr>
          </a:lstStyle>
          <a:p>
            <a:pPr marL="457200" lvl="0" indent="-457200">
              <a:buFont typeface="+mj-lt"/>
            </a:pPr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1" y="961200"/>
            <a:ext cx="6841183" cy="2232000"/>
          </a:xfrm>
          <a:noFill/>
        </p:spPr>
        <p:txBody>
          <a:bodyPr lIns="180000" tIns="0" rIns="180000" anchor="t" anchorCtr="0"/>
          <a:lstStyle>
            <a:lvl1pPr marL="0" indent="0" algn="ctr">
              <a:lnSpc>
                <a:spcPct val="100000"/>
              </a:lnSpc>
              <a:tabLst/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29882" y="6348670"/>
            <a:ext cx="4061561" cy="287952"/>
            <a:chOff x="547411" y="6348670"/>
            <a:chExt cx="3046171" cy="287952"/>
          </a:xfrm>
        </p:grpSpPr>
        <p:sp>
          <p:nvSpPr>
            <p:cNvPr id="7" name="Freeform 5"/>
            <p:cNvSpPr>
              <a:spLocks noEditPoints="1"/>
            </p:cNvSpPr>
            <p:nvPr/>
          </p:nvSpPr>
          <p:spPr bwMode="gray">
            <a:xfrm>
              <a:off x="835930" y="6394584"/>
              <a:ext cx="1042410" cy="196125"/>
            </a:xfrm>
            <a:custGeom>
              <a:avLst/>
              <a:gdLst>
                <a:gd name="T0" fmla="*/ 251 w 8044"/>
                <a:gd name="T1" fmla="*/ 1500 h 1500"/>
                <a:gd name="T2" fmla="*/ 0 w 8044"/>
                <a:gd name="T3" fmla="*/ 0 h 1500"/>
                <a:gd name="T4" fmla="*/ 570 w 8044"/>
                <a:gd name="T5" fmla="*/ 711 h 1500"/>
                <a:gd name="T6" fmla="*/ 760 w 8044"/>
                <a:gd name="T7" fmla="*/ 0 h 1500"/>
                <a:gd name="T8" fmla="*/ 826 w 8044"/>
                <a:gd name="T9" fmla="*/ 1500 h 1500"/>
                <a:gd name="T10" fmla="*/ 570 w 8044"/>
                <a:gd name="T11" fmla="*/ 711 h 1500"/>
                <a:gd name="T12" fmla="*/ 8044 w 8044"/>
                <a:gd name="T13" fmla="*/ 1500 h 1500"/>
                <a:gd name="T14" fmla="*/ 7869 w 8044"/>
                <a:gd name="T15" fmla="*/ 0 h 1500"/>
                <a:gd name="T16" fmla="*/ 7076 w 8044"/>
                <a:gd name="T17" fmla="*/ 228 h 1500"/>
                <a:gd name="T18" fmla="*/ 7793 w 8044"/>
                <a:gd name="T19" fmla="*/ 622 h 1500"/>
                <a:gd name="T20" fmla="*/ 7045 w 8044"/>
                <a:gd name="T21" fmla="*/ 797 h 1500"/>
                <a:gd name="T22" fmla="*/ 7220 w 8044"/>
                <a:gd name="T23" fmla="*/ 1500 h 1500"/>
                <a:gd name="T24" fmla="*/ 7793 w 8044"/>
                <a:gd name="T25" fmla="*/ 849 h 1500"/>
                <a:gd name="T26" fmla="*/ 7296 w 8044"/>
                <a:gd name="T27" fmla="*/ 1272 h 1500"/>
                <a:gd name="T28" fmla="*/ 6670 w 8044"/>
                <a:gd name="T29" fmla="*/ 0 h 1500"/>
                <a:gd name="T30" fmla="*/ 6845 w 8044"/>
                <a:gd name="T31" fmla="*/ 668 h 1500"/>
                <a:gd name="T32" fmla="*/ 6569 w 8044"/>
                <a:gd name="T33" fmla="*/ 843 h 1500"/>
                <a:gd name="T34" fmla="*/ 6658 w 8044"/>
                <a:gd name="T35" fmla="*/ 1500 h 1500"/>
                <a:gd name="T36" fmla="*/ 6594 w 8044"/>
                <a:gd name="T37" fmla="*/ 622 h 1500"/>
                <a:gd name="T38" fmla="*/ 6088 w 8044"/>
                <a:gd name="T39" fmla="*/ 228 h 1500"/>
                <a:gd name="T40" fmla="*/ 5836 w 8044"/>
                <a:gd name="T41" fmla="*/ 1500 h 1500"/>
                <a:gd name="T42" fmla="*/ 6670 w 8044"/>
                <a:gd name="T43" fmla="*/ 0 h 1500"/>
                <a:gd name="T44" fmla="*/ 4895 w 8044"/>
                <a:gd name="T45" fmla="*/ 0 h 1500"/>
                <a:gd name="T46" fmla="*/ 5624 w 8044"/>
                <a:gd name="T47" fmla="*/ 228 h 1500"/>
                <a:gd name="T48" fmla="*/ 4971 w 8044"/>
                <a:gd name="T49" fmla="*/ 622 h 1500"/>
                <a:gd name="T50" fmla="*/ 5602 w 8044"/>
                <a:gd name="T51" fmla="*/ 849 h 1500"/>
                <a:gd name="T52" fmla="*/ 4971 w 8044"/>
                <a:gd name="T53" fmla="*/ 1272 h 1500"/>
                <a:gd name="T54" fmla="*/ 5624 w 8044"/>
                <a:gd name="T55" fmla="*/ 1500 h 1500"/>
                <a:gd name="T56" fmla="*/ 4720 w 8044"/>
                <a:gd name="T57" fmla="*/ 1325 h 1500"/>
                <a:gd name="T58" fmla="*/ 3638 w 8044"/>
                <a:gd name="T59" fmla="*/ 175 h 1500"/>
                <a:gd name="T60" fmla="*/ 4532 w 8044"/>
                <a:gd name="T61" fmla="*/ 0 h 1500"/>
                <a:gd name="T62" fmla="*/ 3889 w 8044"/>
                <a:gd name="T63" fmla="*/ 228 h 1500"/>
                <a:gd name="T64" fmla="*/ 4532 w 8044"/>
                <a:gd name="T65" fmla="*/ 1272 h 1500"/>
                <a:gd name="T66" fmla="*/ 3813 w 8044"/>
                <a:gd name="T67" fmla="*/ 1500 h 1500"/>
                <a:gd name="T68" fmla="*/ 3638 w 8044"/>
                <a:gd name="T69" fmla="*/ 175 h 1500"/>
                <a:gd name="T70" fmla="*/ 2557 w 8044"/>
                <a:gd name="T71" fmla="*/ 0 h 1500"/>
                <a:gd name="T72" fmla="*/ 3419 w 8044"/>
                <a:gd name="T73" fmla="*/ 175 h 1500"/>
                <a:gd name="T74" fmla="*/ 3244 w 8044"/>
                <a:gd name="T75" fmla="*/ 1500 h 1500"/>
                <a:gd name="T76" fmla="*/ 2382 w 8044"/>
                <a:gd name="T77" fmla="*/ 1325 h 1500"/>
                <a:gd name="T78" fmla="*/ 2633 w 8044"/>
                <a:gd name="T79" fmla="*/ 1272 h 1500"/>
                <a:gd name="T80" fmla="*/ 3168 w 8044"/>
                <a:gd name="T81" fmla="*/ 228 h 1500"/>
                <a:gd name="T82" fmla="*/ 2633 w 8044"/>
                <a:gd name="T83" fmla="*/ 1272 h 1500"/>
                <a:gd name="T84" fmla="*/ 1184 w 8044"/>
                <a:gd name="T85" fmla="*/ 0 h 1500"/>
                <a:gd name="T86" fmla="*/ 1435 w 8044"/>
                <a:gd name="T87" fmla="*/ 642 h 1500"/>
                <a:gd name="T88" fmla="*/ 1912 w 8044"/>
                <a:gd name="T89" fmla="*/ 0 h 1500"/>
                <a:gd name="T90" fmla="*/ 2163 w 8044"/>
                <a:gd name="T91" fmla="*/ 1325 h 1500"/>
                <a:gd name="T92" fmla="*/ 1245 w 8044"/>
                <a:gd name="T93" fmla="*/ 1500 h 1500"/>
                <a:gd name="T94" fmla="*/ 1912 w 8044"/>
                <a:gd name="T95" fmla="*/ 1272 h 1500"/>
                <a:gd name="T96" fmla="*/ 1359 w 8044"/>
                <a:gd name="T97" fmla="*/ 869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44" h="1500">
                  <a:moveTo>
                    <a:pt x="251" y="0"/>
                  </a:moveTo>
                  <a:lnTo>
                    <a:pt x="251" y="1500"/>
                  </a:lnTo>
                  <a:lnTo>
                    <a:pt x="0" y="1500"/>
                  </a:lnTo>
                  <a:lnTo>
                    <a:pt x="0" y="0"/>
                  </a:lnTo>
                  <a:lnTo>
                    <a:pt x="251" y="0"/>
                  </a:lnTo>
                  <a:close/>
                  <a:moveTo>
                    <a:pt x="570" y="711"/>
                  </a:moveTo>
                  <a:lnTo>
                    <a:pt x="1051" y="0"/>
                  </a:lnTo>
                  <a:lnTo>
                    <a:pt x="760" y="0"/>
                  </a:lnTo>
                  <a:lnTo>
                    <a:pt x="270" y="712"/>
                  </a:lnTo>
                  <a:lnTo>
                    <a:pt x="826" y="1500"/>
                  </a:lnTo>
                  <a:lnTo>
                    <a:pt x="1141" y="1500"/>
                  </a:lnTo>
                  <a:lnTo>
                    <a:pt x="570" y="711"/>
                  </a:lnTo>
                  <a:close/>
                  <a:moveTo>
                    <a:pt x="7220" y="1500"/>
                  </a:moveTo>
                  <a:lnTo>
                    <a:pt x="8044" y="1500"/>
                  </a:lnTo>
                  <a:lnTo>
                    <a:pt x="8044" y="175"/>
                  </a:lnTo>
                  <a:cubicBezTo>
                    <a:pt x="8044" y="79"/>
                    <a:pt x="7965" y="0"/>
                    <a:pt x="7869" y="0"/>
                  </a:cubicBezTo>
                  <a:lnTo>
                    <a:pt x="7076" y="0"/>
                  </a:lnTo>
                  <a:lnTo>
                    <a:pt x="7076" y="228"/>
                  </a:lnTo>
                  <a:lnTo>
                    <a:pt x="7793" y="228"/>
                  </a:lnTo>
                  <a:lnTo>
                    <a:pt x="7793" y="622"/>
                  </a:lnTo>
                  <a:lnTo>
                    <a:pt x="7220" y="622"/>
                  </a:lnTo>
                  <a:cubicBezTo>
                    <a:pt x="7123" y="622"/>
                    <a:pt x="7045" y="700"/>
                    <a:pt x="7045" y="797"/>
                  </a:cubicBezTo>
                  <a:lnTo>
                    <a:pt x="7045" y="1325"/>
                  </a:lnTo>
                  <a:cubicBezTo>
                    <a:pt x="7045" y="1422"/>
                    <a:pt x="7123" y="1500"/>
                    <a:pt x="7220" y="1500"/>
                  </a:cubicBezTo>
                  <a:close/>
                  <a:moveTo>
                    <a:pt x="7296" y="849"/>
                  </a:moveTo>
                  <a:lnTo>
                    <a:pt x="7793" y="849"/>
                  </a:lnTo>
                  <a:lnTo>
                    <a:pt x="7793" y="1272"/>
                  </a:lnTo>
                  <a:lnTo>
                    <a:pt x="7296" y="1272"/>
                  </a:lnTo>
                  <a:lnTo>
                    <a:pt x="7296" y="849"/>
                  </a:lnTo>
                  <a:close/>
                  <a:moveTo>
                    <a:pt x="6670" y="0"/>
                  </a:moveTo>
                  <a:cubicBezTo>
                    <a:pt x="6767" y="0"/>
                    <a:pt x="6845" y="79"/>
                    <a:pt x="6845" y="175"/>
                  </a:cubicBezTo>
                  <a:lnTo>
                    <a:pt x="6845" y="668"/>
                  </a:lnTo>
                  <a:cubicBezTo>
                    <a:pt x="6845" y="765"/>
                    <a:pt x="6767" y="843"/>
                    <a:pt x="6670" y="843"/>
                  </a:cubicBezTo>
                  <a:cubicBezTo>
                    <a:pt x="6670" y="843"/>
                    <a:pt x="6599" y="843"/>
                    <a:pt x="6569" y="843"/>
                  </a:cubicBezTo>
                  <a:lnTo>
                    <a:pt x="6933" y="1500"/>
                  </a:lnTo>
                  <a:lnTo>
                    <a:pt x="6658" y="1500"/>
                  </a:lnTo>
                  <a:lnTo>
                    <a:pt x="6171" y="622"/>
                  </a:lnTo>
                  <a:cubicBezTo>
                    <a:pt x="6171" y="622"/>
                    <a:pt x="6568" y="622"/>
                    <a:pt x="6594" y="622"/>
                  </a:cubicBezTo>
                  <a:lnTo>
                    <a:pt x="6594" y="228"/>
                  </a:lnTo>
                  <a:lnTo>
                    <a:pt x="6088" y="228"/>
                  </a:lnTo>
                  <a:lnTo>
                    <a:pt x="6088" y="1500"/>
                  </a:lnTo>
                  <a:lnTo>
                    <a:pt x="5836" y="1500"/>
                  </a:lnTo>
                  <a:lnTo>
                    <a:pt x="5836" y="0"/>
                  </a:lnTo>
                  <a:lnTo>
                    <a:pt x="6670" y="0"/>
                  </a:lnTo>
                  <a:close/>
                  <a:moveTo>
                    <a:pt x="4720" y="175"/>
                  </a:moveTo>
                  <a:cubicBezTo>
                    <a:pt x="4720" y="79"/>
                    <a:pt x="4798" y="0"/>
                    <a:pt x="4895" y="0"/>
                  </a:cubicBezTo>
                  <a:lnTo>
                    <a:pt x="5624" y="0"/>
                  </a:lnTo>
                  <a:lnTo>
                    <a:pt x="5624" y="228"/>
                  </a:lnTo>
                  <a:lnTo>
                    <a:pt x="4971" y="228"/>
                  </a:lnTo>
                  <a:lnTo>
                    <a:pt x="4971" y="622"/>
                  </a:lnTo>
                  <a:lnTo>
                    <a:pt x="5602" y="622"/>
                  </a:lnTo>
                  <a:lnTo>
                    <a:pt x="5602" y="849"/>
                  </a:lnTo>
                  <a:lnTo>
                    <a:pt x="4971" y="849"/>
                  </a:lnTo>
                  <a:lnTo>
                    <a:pt x="4971" y="1272"/>
                  </a:lnTo>
                  <a:lnTo>
                    <a:pt x="5624" y="1272"/>
                  </a:lnTo>
                  <a:lnTo>
                    <a:pt x="5624" y="1500"/>
                  </a:lnTo>
                  <a:lnTo>
                    <a:pt x="4895" y="1500"/>
                  </a:lnTo>
                  <a:cubicBezTo>
                    <a:pt x="4798" y="1500"/>
                    <a:pt x="4720" y="1422"/>
                    <a:pt x="4720" y="1325"/>
                  </a:cubicBezTo>
                  <a:lnTo>
                    <a:pt x="4720" y="175"/>
                  </a:lnTo>
                  <a:close/>
                  <a:moveTo>
                    <a:pt x="3638" y="175"/>
                  </a:moveTo>
                  <a:cubicBezTo>
                    <a:pt x="3638" y="79"/>
                    <a:pt x="3716" y="0"/>
                    <a:pt x="3813" y="0"/>
                  </a:cubicBezTo>
                  <a:lnTo>
                    <a:pt x="4532" y="0"/>
                  </a:lnTo>
                  <a:lnTo>
                    <a:pt x="4532" y="228"/>
                  </a:lnTo>
                  <a:lnTo>
                    <a:pt x="3889" y="228"/>
                  </a:lnTo>
                  <a:lnTo>
                    <a:pt x="3889" y="1272"/>
                  </a:lnTo>
                  <a:lnTo>
                    <a:pt x="4532" y="1272"/>
                  </a:lnTo>
                  <a:lnTo>
                    <a:pt x="4532" y="1500"/>
                  </a:lnTo>
                  <a:lnTo>
                    <a:pt x="3813" y="1500"/>
                  </a:lnTo>
                  <a:cubicBezTo>
                    <a:pt x="3716" y="1500"/>
                    <a:pt x="3638" y="1422"/>
                    <a:pt x="3638" y="1325"/>
                  </a:cubicBezTo>
                  <a:lnTo>
                    <a:pt x="3638" y="175"/>
                  </a:lnTo>
                  <a:close/>
                  <a:moveTo>
                    <a:pt x="2382" y="175"/>
                  </a:moveTo>
                  <a:cubicBezTo>
                    <a:pt x="2382" y="79"/>
                    <a:pt x="2460" y="0"/>
                    <a:pt x="2557" y="0"/>
                  </a:cubicBezTo>
                  <a:lnTo>
                    <a:pt x="3244" y="0"/>
                  </a:lnTo>
                  <a:cubicBezTo>
                    <a:pt x="3341" y="0"/>
                    <a:pt x="3419" y="79"/>
                    <a:pt x="3419" y="175"/>
                  </a:cubicBezTo>
                  <a:lnTo>
                    <a:pt x="3419" y="1325"/>
                  </a:lnTo>
                  <a:cubicBezTo>
                    <a:pt x="3419" y="1422"/>
                    <a:pt x="3341" y="1500"/>
                    <a:pt x="3244" y="1500"/>
                  </a:cubicBezTo>
                  <a:lnTo>
                    <a:pt x="2557" y="1500"/>
                  </a:lnTo>
                  <a:cubicBezTo>
                    <a:pt x="2460" y="1500"/>
                    <a:pt x="2382" y="1422"/>
                    <a:pt x="2382" y="1325"/>
                  </a:cubicBezTo>
                  <a:lnTo>
                    <a:pt x="2382" y="175"/>
                  </a:lnTo>
                  <a:close/>
                  <a:moveTo>
                    <a:pt x="2633" y="1272"/>
                  </a:moveTo>
                  <a:lnTo>
                    <a:pt x="3168" y="1272"/>
                  </a:lnTo>
                  <a:lnTo>
                    <a:pt x="3168" y="228"/>
                  </a:lnTo>
                  <a:lnTo>
                    <a:pt x="2633" y="228"/>
                  </a:lnTo>
                  <a:lnTo>
                    <a:pt x="2633" y="1272"/>
                  </a:lnTo>
                  <a:close/>
                  <a:moveTo>
                    <a:pt x="1184" y="694"/>
                  </a:moveTo>
                  <a:lnTo>
                    <a:pt x="1184" y="0"/>
                  </a:lnTo>
                  <a:lnTo>
                    <a:pt x="1435" y="0"/>
                  </a:lnTo>
                  <a:cubicBezTo>
                    <a:pt x="1435" y="0"/>
                    <a:pt x="1435" y="615"/>
                    <a:pt x="1435" y="642"/>
                  </a:cubicBezTo>
                  <a:lnTo>
                    <a:pt x="1912" y="642"/>
                  </a:lnTo>
                  <a:lnTo>
                    <a:pt x="1912" y="0"/>
                  </a:lnTo>
                  <a:lnTo>
                    <a:pt x="2163" y="0"/>
                  </a:lnTo>
                  <a:lnTo>
                    <a:pt x="2163" y="1325"/>
                  </a:lnTo>
                  <a:cubicBezTo>
                    <a:pt x="2163" y="1422"/>
                    <a:pt x="2085" y="1500"/>
                    <a:pt x="1988" y="1500"/>
                  </a:cubicBezTo>
                  <a:lnTo>
                    <a:pt x="1245" y="1500"/>
                  </a:lnTo>
                  <a:lnTo>
                    <a:pt x="1245" y="1272"/>
                  </a:lnTo>
                  <a:cubicBezTo>
                    <a:pt x="1245" y="1272"/>
                    <a:pt x="1886" y="1272"/>
                    <a:pt x="1912" y="1272"/>
                  </a:cubicBezTo>
                  <a:lnTo>
                    <a:pt x="1912" y="869"/>
                  </a:lnTo>
                  <a:cubicBezTo>
                    <a:pt x="1886" y="869"/>
                    <a:pt x="1359" y="869"/>
                    <a:pt x="1359" y="869"/>
                  </a:cubicBezTo>
                  <a:cubicBezTo>
                    <a:pt x="1263" y="869"/>
                    <a:pt x="1184" y="791"/>
                    <a:pt x="1184" y="6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>
                <a:solidFill>
                  <a:srgbClr val="000000"/>
                </a:solidFill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gray">
            <a:xfrm>
              <a:off x="547411" y="6348670"/>
              <a:ext cx="230135" cy="287952"/>
            </a:xfrm>
            <a:custGeom>
              <a:avLst/>
              <a:gdLst>
                <a:gd name="T0" fmla="*/ 675 w 1774"/>
                <a:gd name="T1" fmla="*/ 424 h 2199"/>
                <a:gd name="T2" fmla="*/ 0 w 1774"/>
                <a:gd name="T3" fmla="*/ 424 h 2199"/>
                <a:gd name="T4" fmla="*/ 0 w 1774"/>
                <a:gd name="T5" fmla="*/ 1099 h 2199"/>
                <a:gd name="T6" fmla="*/ 675 w 1774"/>
                <a:gd name="T7" fmla="*/ 424 h 2199"/>
                <a:gd name="T8" fmla="*/ 675 w 1774"/>
                <a:gd name="T9" fmla="*/ 1774 h 2199"/>
                <a:gd name="T10" fmla="*/ 0 w 1774"/>
                <a:gd name="T11" fmla="*/ 1774 h 2199"/>
                <a:gd name="T12" fmla="*/ 0 w 1774"/>
                <a:gd name="T13" fmla="*/ 1099 h 2199"/>
                <a:gd name="T14" fmla="*/ 675 w 1774"/>
                <a:gd name="T15" fmla="*/ 1774 h 2199"/>
                <a:gd name="T16" fmla="*/ 675 w 1774"/>
                <a:gd name="T17" fmla="*/ 1774 h 2199"/>
                <a:gd name="T18" fmla="*/ 1350 w 1774"/>
                <a:gd name="T19" fmla="*/ 1099 h 2199"/>
                <a:gd name="T20" fmla="*/ 675 w 1774"/>
                <a:gd name="T21" fmla="*/ 424 h 2199"/>
                <a:gd name="T22" fmla="*/ 675 w 1774"/>
                <a:gd name="T23" fmla="*/ 1774 h 2199"/>
                <a:gd name="T24" fmla="*/ 1350 w 1774"/>
                <a:gd name="T25" fmla="*/ 424 h 2199"/>
                <a:gd name="T26" fmla="*/ 675 w 1774"/>
                <a:gd name="T27" fmla="*/ 424 h 2199"/>
                <a:gd name="T28" fmla="*/ 1099 w 1774"/>
                <a:gd name="T29" fmla="*/ 0 h 2199"/>
                <a:gd name="T30" fmla="*/ 1774 w 1774"/>
                <a:gd name="T31" fmla="*/ 0 h 2199"/>
                <a:gd name="T32" fmla="*/ 1774 w 1774"/>
                <a:gd name="T33" fmla="*/ 675 h 2199"/>
                <a:gd name="T34" fmla="*/ 1350 w 1774"/>
                <a:gd name="T35" fmla="*/ 1099 h 2199"/>
                <a:gd name="T36" fmla="*/ 1350 w 1774"/>
                <a:gd name="T37" fmla="*/ 424 h 2199"/>
                <a:gd name="T38" fmla="*/ 1350 w 1774"/>
                <a:gd name="T39" fmla="*/ 1774 h 2199"/>
                <a:gd name="T40" fmla="*/ 675 w 1774"/>
                <a:gd name="T41" fmla="*/ 1774 h 2199"/>
                <a:gd name="T42" fmla="*/ 1099 w 1774"/>
                <a:gd name="T43" fmla="*/ 2199 h 2199"/>
                <a:gd name="T44" fmla="*/ 1774 w 1774"/>
                <a:gd name="T45" fmla="*/ 2199 h 2199"/>
                <a:gd name="T46" fmla="*/ 1774 w 1774"/>
                <a:gd name="T47" fmla="*/ 1524 h 2199"/>
                <a:gd name="T48" fmla="*/ 1350 w 1774"/>
                <a:gd name="T49" fmla="*/ 1099 h 2199"/>
                <a:gd name="T50" fmla="*/ 1350 w 1774"/>
                <a:gd name="T51" fmla="*/ 1774 h 2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74" h="2199">
                  <a:moveTo>
                    <a:pt x="675" y="424"/>
                  </a:moveTo>
                  <a:lnTo>
                    <a:pt x="0" y="424"/>
                  </a:lnTo>
                  <a:lnTo>
                    <a:pt x="0" y="1099"/>
                  </a:lnTo>
                  <a:lnTo>
                    <a:pt x="675" y="424"/>
                  </a:lnTo>
                  <a:close/>
                  <a:moveTo>
                    <a:pt x="675" y="1774"/>
                  </a:moveTo>
                  <a:lnTo>
                    <a:pt x="0" y="1774"/>
                  </a:lnTo>
                  <a:lnTo>
                    <a:pt x="0" y="1099"/>
                  </a:lnTo>
                  <a:lnTo>
                    <a:pt x="675" y="1774"/>
                  </a:lnTo>
                  <a:close/>
                  <a:moveTo>
                    <a:pt x="675" y="1774"/>
                  </a:moveTo>
                  <a:lnTo>
                    <a:pt x="1350" y="1099"/>
                  </a:lnTo>
                  <a:lnTo>
                    <a:pt x="675" y="424"/>
                  </a:lnTo>
                  <a:lnTo>
                    <a:pt x="675" y="1774"/>
                  </a:lnTo>
                  <a:close/>
                  <a:moveTo>
                    <a:pt x="1350" y="424"/>
                  </a:moveTo>
                  <a:lnTo>
                    <a:pt x="675" y="424"/>
                  </a:lnTo>
                  <a:lnTo>
                    <a:pt x="1099" y="0"/>
                  </a:lnTo>
                  <a:lnTo>
                    <a:pt x="1774" y="0"/>
                  </a:lnTo>
                  <a:lnTo>
                    <a:pt x="1774" y="675"/>
                  </a:lnTo>
                  <a:lnTo>
                    <a:pt x="1350" y="1099"/>
                  </a:lnTo>
                  <a:lnTo>
                    <a:pt x="1350" y="424"/>
                  </a:lnTo>
                  <a:close/>
                  <a:moveTo>
                    <a:pt x="1350" y="1774"/>
                  </a:moveTo>
                  <a:lnTo>
                    <a:pt x="675" y="1774"/>
                  </a:lnTo>
                  <a:lnTo>
                    <a:pt x="1099" y="2199"/>
                  </a:lnTo>
                  <a:lnTo>
                    <a:pt x="1774" y="2199"/>
                  </a:lnTo>
                  <a:lnTo>
                    <a:pt x="1774" y="1524"/>
                  </a:lnTo>
                  <a:lnTo>
                    <a:pt x="1350" y="1099"/>
                  </a:lnTo>
                  <a:lnTo>
                    <a:pt x="1350" y="1774"/>
                  </a:lnTo>
                  <a:close/>
                </a:path>
              </a:pathLst>
            </a:custGeom>
            <a:solidFill>
              <a:srgbClr val="DF05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>
                <a:solidFill>
                  <a:srgbClr val="000000"/>
                </a:solidFill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gray">
            <a:xfrm>
              <a:off x="2143618" y="6427460"/>
              <a:ext cx="1449964" cy="127538"/>
            </a:xfrm>
            <a:custGeom>
              <a:avLst/>
              <a:gdLst>
                <a:gd name="T0" fmla="*/ 0 w 11187"/>
                <a:gd name="T1" fmla="*/ 936 h 974"/>
                <a:gd name="T2" fmla="*/ 537 w 11187"/>
                <a:gd name="T3" fmla="*/ 751 h 974"/>
                <a:gd name="T4" fmla="*/ 629 w 11187"/>
                <a:gd name="T5" fmla="*/ 489 h 974"/>
                <a:gd name="T6" fmla="*/ 6264 w 11187"/>
                <a:gd name="T7" fmla="*/ 803 h 974"/>
                <a:gd name="T8" fmla="*/ 6385 w 11187"/>
                <a:gd name="T9" fmla="*/ 478 h 974"/>
                <a:gd name="T10" fmla="*/ 6749 w 11187"/>
                <a:gd name="T11" fmla="*/ 173 h 974"/>
                <a:gd name="T12" fmla="*/ 6469 w 11187"/>
                <a:gd name="T13" fmla="*/ 373 h 974"/>
                <a:gd name="T14" fmla="*/ 8361 w 11187"/>
                <a:gd name="T15" fmla="*/ 951 h 974"/>
                <a:gd name="T16" fmla="*/ 7895 w 11187"/>
                <a:gd name="T17" fmla="*/ 290 h 974"/>
                <a:gd name="T18" fmla="*/ 8066 w 11187"/>
                <a:gd name="T19" fmla="*/ 834 h 974"/>
                <a:gd name="T20" fmla="*/ 8348 w 11187"/>
                <a:gd name="T21" fmla="*/ 270 h 974"/>
                <a:gd name="T22" fmla="*/ 2783 w 11187"/>
                <a:gd name="T23" fmla="*/ 951 h 974"/>
                <a:gd name="T24" fmla="*/ 2244 w 11187"/>
                <a:gd name="T25" fmla="*/ 750 h 974"/>
                <a:gd name="T26" fmla="*/ 2371 w 11187"/>
                <a:gd name="T27" fmla="*/ 710 h 974"/>
                <a:gd name="T28" fmla="*/ 2676 w 11187"/>
                <a:gd name="T29" fmla="*/ 290 h 974"/>
                <a:gd name="T30" fmla="*/ 2783 w 11187"/>
                <a:gd name="T31" fmla="*/ 951 h 974"/>
                <a:gd name="T32" fmla="*/ 10779 w 11187"/>
                <a:gd name="T33" fmla="*/ 815 h 974"/>
                <a:gd name="T34" fmla="*/ 10776 w 11187"/>
                <a:gd name="T35" fmla="*/ 455 h 974"/>
                <a:gd name="T36" fmla="*/ 11158 w 11187"/>
                <a:gd name="T37" fmla="*/ 406 h 974"/>
                <a:gd name="T38" fmla="*/ 10954 w 11187"/>
                <a:gd name="T39" fmla="*/ 962 h 974"/>
                <a:gd name="T40" fmla="*/ 7662 w 11187"/>
                <a:gd name="T41" fmla="*/ 0 h 974"/>
                <a:gd name="T42" fmla="*/ 4573 w 11187"/>
                <a:gd name="T43" fmla="*/ 604 h 974"/>
                <a:gd name="T44" fmla="*/ 4504 w 11187"/>
                <a:gd name="T45" fmla="*/ 918 h 974"/>
                <a:gd name="T46" fmla="*/ 4100 w 11187"/>
                <a:gd name="T47" fmla="*/ 633 h 974"/>
                <a:gd name="T48" fmla="*/ 4100 w 11187"/>
                <a:gd name="T49" fmla="*/ 530 h 974"/>
                <a:gd name="T50" fmla="*/ 3769 w 11187"/>
                <a:gd name="T51" fmla="*/ 951 h 974"/>
                <a:gd name="T52" fmla="*/ 3458 w 11187"/>
                <a:gd name="T53" fmla="*/ 448 h 974"/>
                <a:gd name="T54" fmla="*/ 3330 w 11187"/>
                <a:gd name="T55" fmla="*/ 498 h 974"/>
                <a:gd name="T56" fmla="*/ 3018 w 11187"/>
                <a:gd name="T57" fmla="*/ 951 h 974"/>
                <a:gd name="T58" fmla="*/ 3003 w 11187"/>
                <a:gd name="T59" fmla="*/ 270 h 974"/>
                <a:gd name="T60" fmla="*/ 3398 w 11187"/>
                <a:gd name="T61" fmla="*/ 326 h 974"/>
                <a:gd name="T62" fmla="*/ 3856 w 11187"/>
                <a:gd name="T63" fmla="*/ 951 h 974"/>
                <a:gd name="T64" fmla="*/ 9130 w 11187"/>
                <a:gd name="T65" fmla="*/ 270 h 974"/>
                <a:gd name="T66" fmla="*/ 9172 w 11187"/>
                <a:gd name="T67" fmla="*/ 152 h 974"/>
                <a:gd name="T68" fmla="*/ 2115 w 11187"/>
                <a:gd name="T69" fmla="*/ 924 h 974"/>
                <a:gd name="T70" fmla="*/ 2132 w 11187"/>
                <a:gd name="T71" fmla="*/ 383 h 974"/>
                <a:gd name="T72" fmla="*/ 1937 w 11187"/>
                <a:gd name="T73" fmla="*/ 867 h 974"/>
                <a:gd name="T74" fmla="*/ 5734 w 11187"/>
                <a:gd name="T75" fmla="*/ 933 h 974"/>
                <a:gd name="T76" fmla="*/ 5332 w 11187"/>
                <a:gd name="T77" fmla="*/ 270 h 974"/>
                <a:gd name="T78" fmla="*/ 5533 w 11187"/>
                <a:gd name="T79" fmla="*/ 110 h 974"/>
                <a:gd name="T80" fmla="*/ 5728 w 11187"/>
                <a:gd name="T81" fmla="*/ 365 h 974"/>
                <a:gd name="T82" fmla="*/ 5749 w 11187"/>
                <a:gd name="T83" fmla="*/ 860 h 974"/>
                <a:gd name="T84" fmla="*/ 8642 w 11187"/>
                <a:gd name="T85" fmla="*/ 788 h 974"/>
                <a:gd name="T86" fmla="*/ 8642 w 11187"/>
                <a:gd name="T87" fmla="*/ 110 h 974"/>
                <a:gd name="T88" fmla="*/ 8965 w 11187"/>
                <a:gd name="T89" fmla="*/ 270 h 974"/>
                <a:gd name="T90" fmla="*/ 8769 w 11187"/>
                <a:gd name="T91" fmla="*/ 759 h 974"/>
                <a:gd name="T92" fmla="*/ 8970 w 11187"/>
                <a:gd name="T93" fmla="*/ 933 h 974"/>
                <a:gd name="T94" fmla="*/ 7525 w 11187"/>
                <a:gd name="T95" fmla="*/ 615 h 974"/>
                <a:gd name="T96" fmla="*/ 7392 w 11187"/>
                <a:gd name="T97" fmla="*/ 615 h 974"/>
                <a:gd name="T98" fmla="*/ 10000 w 11187"/>
                <a:gd name="T99" fmla="*/ 615 h 974"/>
                <a:gd name="T100" fmla="*/ 9867 w 11187"/>
                <a:gd name="T101" fmla="*/ 615 h 974"/>
                <a:gd name="T102" fmla="*/ 1497 w 11187"/>
                <a:gd name="T103" fmla="*/ 615 h 974"/>
                <a:gd name="T104" fmla="*/ 1364 w 11187"/>
                <a:gd name="T105" fmla="*/ 615 h 974"/>
                <a:gd name="T106" fmla="*/ 10375 w 11187"/>
                <a:gd name="T107" fmla="*/ 354 h 974"/>
                <a:gd name="T108" fmla="*/ 10120 w 11187"/>
                <a:gd name="T109" fmla="*/ 951 h 974"/>
                <a:gd name="T110" fmla="*/ 10212 w 11187"/>
                <a:gd name="T111" fmla="*/ 304 h 974"/>
                <a:gd name="T112" fmla="*/ 10659 w 11187"/>
                <a:gd name="T113" fmla="*/ 930 h 974"/>
                <a:gd name="T114" fmla="*/ 5098 w 11187"/>
                <a:gd name="T115" fmla="*/ 511 h 974"/>
                <a:gd name="T116" fmla="*/ 4772 w 11187"/>
                <a:gd name="T117" fmla="*/ 951 h 974"/>
                <a:gd name="T118" fmla="*/ 4753 w 11187"/>
                <a:gd name="T119" fmla="*/ 270 h 974"/>
                <a:gd name="T120" fmla="*/ 5226 w 11187"/>
                <a:gd name="T121" fmla="*/ 492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187" h="974">
                  <a:moveTo>
                    <a:pt x="768" y="486"/>
                  </a:moveTo>
                  <a:cubicBezTo>
                    <a:pt x="768" y="239"/>
                    <a:pt x="614" y="44"/>
                    <a:pt x="357" y="44"/>
                  </a:cubicBezTo>
                  <a:lnTo>
                    <a:pt x="15" y="44"/>
                  </a:lnTo>
                  <a:cubicBezTo>
                    <a:pt x="7" y="44"/>
                    <a:pt x="0" y="51"/>
                    <a:pt x="0" y="59"/>
                  </a:cubicBezTo>
                  <a:lnTo>
                    <a:pt x="0" y="936"/>
                  </a:lnTo>
                  <a:cubicBezTo>
                    <a:pt x="0" y="944"/>
                    <a:pt x="7" y="951"/>
                    <a:pt x="15" y="951"/>
                  </a:cubicBezTo>
                  <a:lnTo>
                    <a:pt x="322" y="951"/>
                  </a:lnTo>
                  <a:cubicBezTo>
                    <a:pt x="601" y="951"/>
                    <a:pt x="768" y="758"/>
                    <a:pt x="768" y="486"/>
                  </a:cubicBezTo>
                  <a:close/>
                  <a:moveTo>
                    <a:pt x="629" y="489"/>
                  </a:moveTo>
                  <a:cubicBezTo>
                    <a:pt x="629" y="585"/>
                    <a:pt x="602" y="678"/>
                    <a:pt x="537" y="751"/>
                  </a:cubicBezTo>
                  <a:cubicBezTo>
                    <a:pt x="466" y="830"/>
                    <a:pt x="386" y="853"/>
                    <a:pt x="283" y="853"/>
                  </a:cubicBezTo>
                  <a:lnTo>
                    <a:pt x="132" y="853"/>
                  </a:lnTo>
                  <a:lnTo>
                    <a:pt x="132" y="142"/>
                  </a:lnTo>
                  <a:lnTo>
                    <a:pt x="300" y="142"/>
                  </a:lnTo>
                  <a:cubicBezTo>
                    <a:pt x="511" y="142"/>
                    <a:pt x="629" y="284"/>
                    <a:pt x="629" y="489"/>
                  </a:cubicBezTo>
                  <a:close/>
                  <a:moveTo>
                    <a:pt x="6476" y="962"/>
                  </a:moveTo>
                  <a:cubicBezTo>
                    <a:pt x="6418" y="962"/>
                    <a:pt x="6329" y="952"/>
                    <a:pt x="6276" y="929"/>
                  </a:cubicBezTo>
                  <a:cubicBezTo>
                    <a:pt x="6261" y="922"/>
                    <a:pt x="6249" y="920"/>
                    <a:pt x="6249" y="901"/>
                  </a:cubicBezTo>
                  <a:lnTo>
                    <a:pt x="6249" y="819"/>
                  </a:lnTo>
                  <a:cubicBezTo>
                    <a:pt x="6249" y="810"/>
                    <a:pt x="6255" y="803"/>
                    <a:pt x="6264" y="803"/>
                  </a:cubicBezTo>
                  <a:cubicBezTo>
                    <a:pt x="6272" y="803"/>
                    <a:pt x="6279" y="808"/>
                    <a:pt x="6286" y="812"/>
                  </a:cubicBezTo>
                  <a:cubicBezTo>
                    <a:pt x="6339" y="846"/>
                    <a:pt x="6407" y="865"/>
                    <a:pt x="6469" y="865"/>
                  </a:cubicBezTo>
                  <a:cubicBezTo>
                    <a:pt x="6556" y="865"/>
                    <a:pt x="6631" y="820"/>
                    <a:pt x="6631" y="727"/>
                  </a:cubicBezTo>
                  <a:cubicBezTo>
                    <a:pt x="6631" y="655"/>
                    <a:pt x="6601" y="627"/>
                    <a:pt x="6545" y="589"/>
                  </a:cubicBezTo>
                  <a:lnTo>
                    <a:pt x="6385" y="478"/>
                  </a:lnTo>
                  <a:cubicBezTo>
                    <a:pt x="6309" y="425"/>
                    <a:pt x="6263" y="368"/>
                    <a:pt x="6263" y="270"/>
                  </a:cubicBezTo>
                  <a:cubicBezTo>
                    <a:pt x="6263" y="106"/>
                    <a:pt x="6389" y="33"/>
                    <a:pt x="6540" y="33"/>
                  </a:cubicBezTo>
                  <a:cubicBezTo>
                    <a:pt x="6597" y="33"/>
                    <a:pt x="6681" y="44"/>
                    <a:pt x="6733" y="70"/>
                  </a:cubicBezTo>
                  <a:cubicBezTo>
                    <a:pt x="6748" y="78"/>
                    <a:pt x="6749" y="78"/>
                    <a:pt x="6749" y="96"/>
                  </a:cubicBezTo>
                  <a:lnTo>
                    <a:pt x="6749" y="173"/>
                  </a:lnTo>
                  <a:cubicBezTo>
                    <a:pt x="6749" y="183"/>
                    <a:pt x="6749" y="194"/>
                    <a:pt x="6737" y="194"/>
                  </a:cubicBezTo>
                  <a:cubicBezTo>
                    <a:pt x="6729" y="194"/>
                    <a:pt x="6722" y="187"/>
                    <a:pt x="6715" y="183"/>
                  </a:cubicBezTo>
                  <a:cubicBezTo>
                    <a:pt x="6664" y="148"/>
                    <a:pt x="6609" y="130"/>
                    <a:pt x="6547" y="130"/>
                  </a:cubicBezTo>
                  <a:cubicBezTo>
                    <a:pt x="6467" y="130"/>
                    <a:pt x="6395" y="168"/>
                    <a:pt x="6395" y="256"/>
                  </a:cubicBezTo>
                  <a:cubicBezTo>
                    <a:pt x="6395" y="313"/>
                    <a:pt x="6424" y="343"/>
                    <a:pt x="6469" y="373"/>
                  </a:cubicBezTo>
                  <a:lnTo>
                    <a:pt x="6636" y="486"/>
                  </a:lnTo>
                  <a:cubicBezTo>
                    <a:pt x="6719" y="542"/>
                    <a:pt x="6776" y="602"/>
                    <a:pt x="6776" y="708"/>
                  </a:cubicBezTo>
                  <a:cubicBezTo>
                    <a:pt x="6776" y="882"/>
                    <a:pt x="6635" y="962"/>
                    <a:pt x="6476" y="962"/>
                  </a:cubicBezTo>
                  <a:close/>
                  <a:moveTo>
                    <a:pt x="8435" y="951"/>
                  </a:moveTo>
                  <a:lnTo>
                    <a:pt x="8361" y="951"/>
                  </a:lnTo>
                  <a:cubicBezTo>
                    <a:pt x="8341" y="951"/>
                    <a:pt x="8341" y="933"/>
                    <a:pt x="8341" y="918"/>
                  </a:cubicBezTo>
                  <a:cubicBezTo>
                    <a:pt x="8311" y="918"/>
                    <a:pt x="8289" y="929"/>
                    <a:pt x="8261" y="940"/>
                  </a:cubicBezTo>
                  <a:cubicBezTo>
                    <a:pt x="8216" y="956"/>
                    <a:pt x="8178" y="962"/>
                    <a:pt x="8130" y="962"/>
                  </a:cubicBezTo>
                  <a:cubicBezTo>
                    <a:pt x="7996" y="962"/>
                    <a:pt x="7895" y="892"/>
                    <a:pt x="7895" y="750"/>
                  </a:cubicBezTo>
                  <a:lnTo>
                    <a:pt x="7895" y="290"/>
                  </a:lnTo>
                  <a:cubicBezTo>
                    <a:pt x="7895" y="279"/>
                    <a:pt x="7905" y="270"/>
                    <a:pt x="7915" y="270"/>
                  </a:cubicBezTo>
                  <a:lnTo>
                    <a:pt x="8002" y="270"/>
                  </a:lnTo>
                  <a:cubicBezTo>
                    <a:pt x="8013" y="270"/>
                    <a:pt x="8023" y="279"/>
                    <a:pt x="8023" y="290"/>
                  </a:cubicBezTo>
                  <a:lnTo>
                    <a:pt x="8023" y="710"/>
                  </a:lnTo>
                  <a:cubicBezTo>
                    <a:pt x="8023" y="754"/>
                    <a:pt x="8028" y="807"/>
                    <a:pt x="8066" y="834"/>
                  </a:cubicBezTo>
                  <a:cubicBezTo>
                    <a:pt x="8097" y="857"/>
                    <a:pt x="8138" y="867"/>
                    <a:pt x="8178" y="867"/>
                  </a:cubicBezTo>
                  <a:cubicBezTo>
                    <a:pt x="8206" y="867"/>
                    <a:pt x="8236" y="863"/>
                    <a:pt x="8263" y="854"/>
                  </a:cubicBezTo>
                  <a:cubicBezTo>
                    <a:pt x="8301" y="844"/>
                    <a:pt x="8327" y="831"/>
                    <a:pt x="8327" y="788"/>
                  </a:cubicBezTo>
                  <a:lnTo>
                    <a:pt x="8327" y="290"/>
                  </a:lnTo>
                  <a:cubicBezTo>
                    <a:pt x="8327" y="279"/>
                    <a:pt x="8337" y="270"/>
                    <a:pt x="8348" y="270"/>
                  </a:cubicBezTo>
                  <a:lnTo>
                    <a:pt x="8435" y="270"/>
                  </a:lnTo>
                  <a:cubicBezTo>
                    <a:pt x="8445" y="270"/>
                    <a:pt x="8455" y="279"/>
                    <a:pt x="8455" y="290"/>
                  </a:cubicBezTo>
                  <a:lnTo>
                    <a:pt x="8455" y="930"/>
                  </a:lnTo>
                  <a:cubicBezTo>
                    <a:pt x="8455" y="941"/>
                    <a:pt x="8445" y="951"/>
                    <a:pt x="8435" y="951"/>
                  </a:cubicBezTo>
                  <a:close/>
                  <a:moveTo>
                    <a:pt x="2783" y="951"/>
                  </a:moveTo>
                  <a:lnTo>
                    <a:pt x="2710" y="951"/>
                  </a:lnTo>
                  <a:cubicBezTo>
                    <a:pt x="2689" y="951"/>
                    <a:pt x="2689" y="933"/>
                    <a:pt x="2689" y="918"/>
                  </a:cubicBezTo>
                  <a:cubicBezTo>
                    <a:pt x="2660" y="918"/>
                    <a:pt x="2638" y="929"/>
                    <a:pt x="2609" y="940"/>
                  </a:cubicBezTo>
                  <a:cubicBezTo>
                    <a:pt x="2564" y="956"/>
                    <a:pt x="2526" y="962"/>
                    <a:pt x="2479" y="962"/>
                  </a:cubicBezTo>
                  <a:cubicBezTo>
                    <a:pt x="2344" y="962"/>
                    <a:pt x="2244" y="892"/>
                    <a:pt x="2244" y="750"/>
                  </a:cubicBezTo>
                  <a:lnTo>
                    <a:pt x="2244" y="290"/>
                  </a:lnTo>
                  <a:cubicBezTo>
                    <a:pt x="2244" y="279"/>
                    <a:pt x="2253" y="270"/>
                    <a:pt x="2264" y="270"/>
                  </a:cubicBezTo>
                  <a:lnTo>
                    <a:pt x="2351" y="270"/>
                  </a:lnTo>
                  <a:cubicBezTo>
                    <a:pt x="2362" y="270"/>
                    <a:pt x="2371" y="279"/>
                    <a:pt x="2371" y="290"/>
                  </a:cubicBezTo>
                  <a:lnTo>
                    <a:pt x="2371" y="710"/>
                  </a:lnTo>
                  <a:cubicBezTo>
                    <a:pt x="2371" y="754"/>
                    <a:pt x="2377" y="807"/>
                    <a:pt x="2415" y="834"/>
                  </a:cubicBezTo>
                  <a:cubicBezTo>
                    <a:pt x="2446" y="857"/>
                    <a:pt x="2487" y="867"/>
                    <a:pt x="2526" y="867"/>
                  </a:cubicBezTo>
                  <a:cubicBezTo>
                    <a:pt x="2555" y="867"/>
                    <a:pt x="2585" y="863"/>
                    <a:pt x="2612" y="854"/>
                  </a:cubicBezTo>
                  <a:cubicBezTo>
                    <a:pt x="2650" y="844"/>
                    <a:pt x="2676" y="831"/>
                    <a:pt x="2676" y="788"/>
                  </a:cubicBezTo>
                  <a:lnTo>
                    <a:pt x="2676" y="290"/>
                  </a:lnTo>
                  <a:cubicBezTo>
                    <a:pt x="2676" y="279"/>
                    <a:pt x="2685" y="270"/>
                    <a:pt x="2696" y="270"/>
                  </a:cubicBezTo>
                  <a:lnTo>
                    <a:pt x="2783" y="270"/>
                  </a:lnTo>
                  <a:cubicBezTo>
                    <a:pt x="2794" y="270"/>
                    <a:pt x="2804" y="279"/>
                    <a:pt x="2804" y="290"/>
                  </a:cubicBezTo>
                  <a:lnTo>
                    <a:pt x="2804" y="930"/>
                  </a:lnTo>
                  <a:cubicBezTo>
                    <a:pt x="2804" y="941"/>
                    <a:pt x="2794" y="951"/>
                    <a:pt x="2783" y="951"/>
                  </a:cubicBezTo>
                  <a:close/>
                  <a:moveTo>
                    <a:pt x="10954" y="962"/>
                  </a:moveTo>
                  <a:cubicBezTo>
                    <a:pt x="10900" y="962"/>
                    <a:pt x="10847" y="952"/>
                    <a:pt x="10797" y="932"/>
                  </a:cubicBezTo>
                  <a:cubicBezTo>
                    <a:pt x="10775" y="924"/>
                    <a:pt x="10762" y="921"/>
                    <a:pt x="10762" y="895"/>
                  </a:cubicBezTo>
                  <a:lnTo>
                    <a:pt x="10762" y="837"/>
                  </a:lnTo>
                  <a:cubicBezTo>
                    <a:pt x="10762" y="826"/>
                    <a:pt x="10767" y="815"/>
                    <a:pt x="10779" y="815"/>
                  </a:cubicBezTo>
                  <a:cubicBezTo>
                    <a:pt x="10787" y="815"/>
                    <a:pt x="10791" y="818"/>
                    <a:pt x="10798" y="822"/>
                  </a:cubicBezTo>
                  <a:cubicBezTo>
                    <a:pt x="10845" y="849"/>
                    <a:pt x="10892" y="867"/>
                    <a:pt x="10947" y="867"/>
                  </a:cubicBezTo>
                  <a:cubicBezTo>
                    <a:pt x="11003" y="867"/>
                    <a:pt x="11060" y="845"/>
                    <a:pt x="11060" y="780"/>
                  </a:cubicBezTo>
                  <a:cubicBezTo>
                    <a:pt x="11060" y="717"/>
                    <a:pt x="11006" y="695"/>
                    <a:pt x="10960" y="670"/>
                  </a:cubicBezTo>
                  <a:cubicBezTo>
                    <a:pt x="10866" y="617"/>
                    <a:pt x="10776" y="579"/>
                    <a:pt x="10776" y="455"/>
                  </a:cubicBezTo>
                  <a:cubicBezTo>
                    <a:pt x="10776" y="322"/>
                    <a:pt x="10877" y="259"/>
                    <a:pt x="11000" y="259"/>
                  </a:cubicBezTo>
                  <a:cubicBezTo>
                    <a:pt x="11051" y="259"/>
                    <a:pt x="11095" y="269"/>
                    <a:pt x="11142" y="289"/>
                  </a:cubicBezTo>
                  <a:cubicBezTo>
                    <a:pt x="11161" y="297"/>
                    <a:pt x="11173" y="300"/>
                    <a:pt x="11173" y="323"/>
                  </a:cubicBezTo>
                  <a:lnTo>
                    <a:pt x="11173" y="385"/>
                  </a:lnTo>
                  <a:cubicBezTo>
                    <a:pt x="11173" y="395"/>
                    <a:pt x="11169" y="406"/>
                    <a:pt x="11158" y="406"/>
                  </a:cubicBezTo>
                  <a:cubicBezTo>
                    <a:pt x="11150" y="406"/>
                    <a:pt x="11142" y="401"/>
                    <a:pt x="11135" y="396"/>
                  </a:cubicBezTo>
                  <a:cubicBezTo>
                    <a:pt x="11087" y="369"/>
                    <a:pt x="11056" y="354"/>
                    <a:pt x="10999" y="354"/>
                  </a:cubicBezTo>
                  <a:cubicBezTo>
                    <a:pt x="10946" y="354"/>
                    <a:pt x="10902" y="375"/>
                    <a:pt x="10902" y="433"/>
                  </a:cubicBezTo>
                  <a:cubicBezTo>
                    <a:pt x="10902" y="560"/>
                    <a:pt x="11187" y="545"/>
                    <a:pt x="11187" y="763"/>
                  </a:cubicBezTo>
                  <a:cubicBezTo>
                    <a:pt x="11187" y="898"/>
                    <a:pt x="11078" y="962"/>
                    <a:pt x="10954" y="962"/>
                  </a:cubicBezTo>
                  <a:close/>
                  <a:moveTo>
                    <a:pt x="7748" y="951"/>
                  </a:moveTo>
                  <a:lnTo>
                    <a:pt x="7662" y="951"/>
                  </a:lnTo>
                  <a:cubicBezTo>
                    <a:pt x="7651" y="951"/>
                    <a:pt x="7642" y="941"/>
                    <a:pt x="7642" y="930"/>
                  </a:cubicBezTo>
                  <a:lnTo>
                    <a:pt x="7642" y="20"/>
                  </a:lnTo>
                  <a:cubicBezTo>
                    <a:pt x="7642" y="9"/>
                    <a:pt x="7651" y="0"/>
                    <a:pt x="7662" y="0"/>
                  </a:cubicBezTo>
                  <a:lnTo>
                    <a:pt x="7748" y="0"/>
                  </a:lnTo>
                  <a:cubicBezTo>
                    <a:pt x="7759" y="0"/>
                    <a:pt x="7768" y="9"/>
                    <a:pt x="7768" y="20"/>
                  </a:cubicBezTo>
                  <a:lnTo>
                    <a:pt x="7768" y="930"/>
                  </a:lnTo>
                  <a:cubicBezTo>
                    <a:pt x="7768" y="941"/>
                    <a:pt x="7759" y="951"/>
                    <a:pt x="7748" y="951"/>
                  </a:cubicBezTo>
                  <a:close/>
                  <a:moveTo>
                    <a:pt x="4573" y="604"/>
                  </a:moveTo>
                  <a:lnTo>
                    <a:pt x="4573" y="568"/>
                  </a:lnTo>
                  <a:cubicBezTo>
                    <a:pt x="4573" y="390"/>
                    <a:pt x="4464" y="259"/>
                    <a:pt x="4281" y="259"/>
                  </a:cubicBezTo>
                  <a:cubicBezTo>
                    <a:pt x="4070" y="259"/>
                    <a:pt x="3974" y="425"/>
                    <a:pt x="3974" y="618"/>
                  </a:cubicBezTo>
                  <a:cubicBezTo>
                    <a:pt x="3974" y="820"/>
                    <a:pt x="4093" y="962"/>
                    <a:pt x="4301" y="962"/>
                  </a:cubicBezTo>
                  <a:cubicBezTo>
                    <a:pt x="4364" y="962"/>
                    <a:pt x="4447" y="945"/>
                    <a:pt x="4504" y="918"/>
                  </a:cubicBezTo>
                  <a:cubicBezTo>
                    <a:pt x="4525" y="907"/>
                    <a:pt x="4534" y="906"/>
                    <a:pt x="4534" y="880"/>
                  </a:cubicBezTo>
                  <a:cubicBezTo>
                    <a:pt x="4534" y="863"/>
                    <a:pt x="4543" y="806"/>
                    <a:pt x="4515" y="806"/>
                  </a:cubicBezTo>
                  <a:cubicBezTo>
                    <a:pt x="4504" y="806"/>
                    <a:pt x="4496" y="812"/>
                    <a:pt x="4486" y="816"/>
                  </a:cubicBezTo>
                  <a:cubicBezTo>
                    <a:pt x="4438" y="839"/>
                    <a:pt x="4376" y="867"/>
                    <a:pt x="4322" y="867"/>
                  </a:cubicBezTo>
                  <a:cubicBezTo>
                    <a:pt x="4183" y="867"/>
                    <a:pt x="4100" y="767"/>
                    <a:pt x="4100" y="633"/>
                  </a:cubicBezTo>
                  <a:lnTo>
                    <a:pt x="4100" y="625"/>
                  </a:lnTo>
                  <a:lnTo>
                    <a:pt x="4553" y="625"/>
                  </a:lnTo>
                  <a:cubicBezTo>
                    <a:pt x="4564" y="625"/>
                    <a:pt x="4573" y="615"/>
                    <a:pt x="4573" y="604"/>
                  </a:cubicBezTo>
                  <a:close/>
                  <a:moveTo>
                    <a:pt x="4447" y="530"/>
                  </a:moveTo>
                  <a:lnTo>
                    <a:pt x="4100" y="530"/>
                  </a:lnTo>
                  <a:cubicBezTo>
                    <a:pt x="4101" y="429"/>
                    <a:pt x="4174" y="353"/>
                    <a:pt x="4275" y="353"/>
                  </a:cubicBezTo>
                  <a:cubicBezTo>
                    <a:pt x="4373" y="353"/>
                    <a:pt x="4447" y="415"/>
                    <a:pt x="4447" y="516"/>
                  </a:cubicBezTo>
                  <a:lnTo>
                    <a:pt x="4447" y="530"/>
                  </a:lnTo>
                  <a:close/>
                  <a:moveTo>
                    <a:pt x="3856" y="951"/>
                  </a:moveTo>
                  <a:lnTo>
                    <a:pt x="3769" y="951"/>
                  </a:lnTo>
                  <a:cubicBezTo>
                    <a:pt x="3758" y="951"/>
                    <a:pt x="3749" y="941"/>
                    <a:pt x="3749" y="930"/>
                  </a:cubicBezTo>
                  <a:lnTo>
                    <a:pt x="3749" y="497"/>
                  </a:lnTo>
                  <a:cubicBezTo>
                    <a:pt x="3749" y="402"/>
                    <a:pt x="3701" y="354"/>
                    <a:pt x="3606" y="354"/>
                  </a:cubicBezTo>
                  <a:cubicBezTo>
                    <a:pt x="3576" y="354"/>
                    <a:pt x="3544" y="358"/>
                    <a:pt x="3515" y="368"/>
                  </a:cubicBezTo>
                  <a:cubicBezTo>
                    <a:pt x="3473" y="383"/>
                    <a:pt x="3458" y="403"/>
                    <a:pt x="3458" y="448"/>
                  </a:cubicBezTo>
                  <a:lnTo>
                    <a:pt x="3458" y="930"/>
                  </a:lnTo>
                  <a:cubicBezTo>
                    <a:pt x="3458" y="941"/>
                    <a:pt x="3449" y="951"/>
                    <a:pt x="3438" y="951"/>
                  </a:cubicBezTo>
                  <a:lnTo>
                    <a:pt x="3351" y="951"/>
                  </a:lnTo>
                  <a:cubicBezTo>
                    <a:pt x="3340" y="951"/>
                    <a:pt x="3330" y="941"/>
                    <a:pt x="3330" y="930"/>
                  </a:cubicBezTo>
                  <a:lnTo>
                    <a:pt x="3330" y="498"/>
                  </a:lnTo>
                  <a:cubicBezTo>
                    <a:pt x="3330" y="401"/>
                    <a:pt x="3277" y="354"/>
                    <a:pt x="3181" y="354"/>
                  </a:cubicBezTo>
                  <a:cubicBezTo>
                    <a:pt x="3151" y="354"/>
                    <a:pt x="3121" y="360"/>
                    <a:pt x="3092" y="371"/>
                  </a:cubicBezTo>
                  <a:cubicBezTo>
                    <a:pt x="3053" y="385"/>
                    <a:pt x="3038" y="403"/>
                    <a:pt x="3038" y="445"/>
                  </a:cubicBezTo>
                  <a:lnTo>
                    <a:pt x="3038" y="930"/>
                  </a:lnTo>
                  <a:cubicBezTo>
                    <a:pt x="3038" y="941"/>
                    <a:pt x="3029" y="951"/>
                    <a:pt x="3018" y="951"/>
                  </a:cubicBezTo>
                  <a:lnTo>
                    <a:pt x="2932" y="951"/>
                  </a:lnTo>
                  <a:cubicBezTo>
                    <a:pt x="2921" y="951"/>
                    <a:pt x="2912" y="941"/>
                    <a:pt x="2912" y="930"/>
                  </a:cubicBezTo>
                  <a:lnTo>
                    <a:pt x="2912" y="290"/>
                  </a:lnTo>
                  <a:cubicBezTo>
                    <a:pt x="2912" y="279"/>
                    <a:pt x="2921" y="270"/>
                    <a:pt x="2932" y="270"/>
                  </a:cubicBezTo>
                  <a:lnTo>
                    <a:pt x="3003" y="270"/>
                  </a:lnTo>
                  <a:cubicBezTo>
                    <a:pt x="3026" y="270"/>
                    <a:pt x="3025" y="286"/>
                    <a:pt x="3025" y="304"/>
                  </a:cubicBezTo>
                  <a:lnTo>
                    <a:pt x="3029" y="304"/>
                  </a:lnTo>
                  <a:cubicBezTo>
                    <a:pt x="3053" y="304"/>
                    <a:pt x="3076" y="292"/>
                    <a:pt x="3098" y="284"/>
                  </a:cubicBezTo>
                  <a:cubicBezTo>
                    <a:pt x="3136" y="269"/>
                    <a:pt x="3179" y="259"/>
                    <a:pt x="3220" y="259"/>
                  </a:cubicBezTo>
                  <a:cubicBezTo>
                    <a:pt x="3287" y="259"/>
                    <a:pt x="3349" y="281"/>
                    <a:pt x="3398" y="326"/>
                  </a:cubicBezTo>
                  <a:lnTo>
                    <a:pt x="3415" y="326"/>
                  </a:lnTo>
                  <a:cubicBezTo>
                    <a:pt x="3478" y="285"/>
                    <a:pt x="3559" y="259"/>
                    <a:pt x="3635" y="259"/>
                  </a:cubicBezTo>
                  <a:cubicBezTo>
                    <a:pt x="3776" y="259"/>
                    <a:pt x="3877" y="339"/>
                    <a:pt x="3877" y="486"/>
                  </a:cubicBezTo>
                  <a:lnTo>
                    <a:pt x="3877" y="930"/>
                  </a:lnTo>
                  <a:cubicBezTo>
                    <a:pt x="3877" y="941"/>
                    <a:pt x="3867" y="951"/>
                    <a:pt x="3856" y="951"/>
                  </a:cubicBezTo>
                  <a:close/>
                  <a:moveTo>
                    <a:pt x="9216" y="951"/>
                  </a:moveTo>
                  <a:lnTo>
                    <a:pt x="9130" y="951"/>
                  </a:lnTo>
                  <a:cubicBezTo>
                    <a:pt x="9119" y="951"/>
                    <a:pt x="9110" y="941"/>
                    <a:pt x="9110" y="930"/>
                  </a:cubicBezTo>
                  <a:lnTo>
                    <a:pt x="9110" y="290"/>
                  </a:lnTo>
                  <a:cubicBezTo>
                    <a:pt x="9110" y="279"/>
                    <a:pt x="9119" y="270"/>
                    <a:pt x="9130" y="270"/>
                  </a:cubicBezTo>
                  <a:lnTo>
                    <a:pt x="9216" y="270"/>
                  </a:lnTo>
                  <a:cubicBezTo>
                    <a:pt x="9227" y="270"/>
                    <a:pt x="9236" y="279"/>
                    <a:pt x="9236" y="290"/>
                  </a:cubicBezTo>
                  <a:lnTo>
                    <a:pt x="9236" y="930"/>
                  </a:lnTo>
                  <a:cubicBezTo>
                    <a:pt x="9236" y="941"/>
                    <a:pt x="9227" y="951"/>
                    <a:pt x="9216" y="951"/>
                  </a:cubicBezTo>
                  <a:close/>
                  <a:moveTo>
                    <a:pt x="9172" y="152"/>
                  </a:moveTo>
                  <a:cubicBezTo>
                    <a:pt x="9122" y="152"/>
                    <a:pt x="9096" y="125"/>
                    <a:pt x="9096" y="74"/>
                  </a:cubicBezTo>
                  <a:cubicBezTo>
                    <a:pt x="9096" y="27"/>
                    <a:pt x="9126" y="0"/>
                    <a:pt x="9174" y="0"/>
                  </a:cubicBezTo>
                  <a:cubicBezTo>
                    <a:pt x="9223" y="0"/>
                    <a:pt x="9250" y="27"/>
                    <a:pt x="9250" y="76"/>
                  </a:cubicBezTo>
                  <a:cubicBezTo>
                    <a:pt x="9250" y="127"/>
                    <a:pt x="9223" y="152"/>
                    <a:pt x="9172" y="152"/>
                  </a:cubicBezTo>
                  <a:close/>
                  <a:moveTo>
                    <a:pt x="2115" y="924"/>
                  </a:moveTo>
                  <a:cubicBezTo>
                    <a:pt x="2068" y="951"/>
                    <a:pt x="1972" y="962"/>
                    <a:pt x="1919" y="962"/>
                  </a:cubicBezTo>
                  <a:cubicBezTo>
                    <a:pt x="1700" y="962"/>
                    <a:pt x="1579" y="827"/>
                    <a:pt x="1579" y="613"/>
                  </a:cubicBezTo>
                  <a:cubicBezTo>
                    <a:pt x="1579" y="392"/>
                    <a:pt x="1718" y="259"/>
                    <a:pt x="1937" y="259"/>
                  </a:cubicBezTo>
                  <a:cubicBezTo>
                    <a:pt x="1970" y="259"/>
                    <a:pt x="2132" y="277"/>
                    <a:pt x="2132" y="319"/>
                  </a:cubicBezTo>
                  <a:lnTo>
                    <a:pt x="2132" y="383"/>
                  </a:lnTo>
                  <a:cubicBezTo>
                    <a:pt x="2132" y="394"/>
                    <a:pt x="2127" y="406"/>
                    <a:pt x="2115" y="406"/>
                  </a:cubicBezTo>
                  <a:cubicBezTo>
                    <a:pt x="2106" y="406"/>
                    <a:pt x="2100" y="402"/>
                    <a:pt x="2093" y="398"/>
                  </a:cubicBezTo>
                  <a:cubicBezTo>
                    <a:pt x="2038" y="369"/>
                    <a:pt x="1996" y="354"/>
                    <a:pt x="1934" y="354"/>
                  </a:cubicBezTo>
                  <a:cubicBezTo>
                    <a:pt x="1779" y="354"/>
                    <a:pt x="1712" y="463"/>
                    <a:pt x="1712" y="607"/>
                  </a:cubicBezTo>
                  <a:cubicBezTo>
                    <a:pt x="1712" y="752"/>
                    <a:pt x="1779" y="867"/>
                    <a:pt x="1937" y="867"/>
                  </a:cubicBezTo>
                  <a:cubicBezTo>
                    <a:pt x="1992" y="867"/>
                    <a:pt x="2038" y="850"/>
                    <a:pt x="2087" y="826"/>
                  </a:cubicBezTo>
                  <a:cubicBezTo>
                    <a:pt x="2096" y="822"/>
                    <a:pt x="2105" y="815"/>
                    <a:pt x="2115" y="815"/>
                  </a:cubicBezTo>
                  <a:cubicBezTo>
                    <a:pt x="2140" y="815"/>
                    <a:pt x="2132" y="878"/>
                    <a:pt x="2132" y="894"/>
                  </a:cubicBezTo>
                  <a:cubicBezTo>
                    <a:pt x="2132" y="911"/>
                    <a:pt x="2128" y="916"/>
                    <a:pt x="2115" y="924"/>
                  </a:cubicBezTo>
                  <a:close/>
                  <a:moveTo>
                    <a:pt x="5734" y="933"/>
                  </a:moveTo>
                  <a:cubicBezTo>
                    <a:pt x="5697" y="952"/>
                    <a:pt x="5633" y="962"/>
                    <a:pt x="5592" y="962"/>
                  </a:cubicBezTo>
                  <a:cubicBezTo>
                    <a:pt x="5481" y="962"/>
                    <a:pt x="5406" y="903"/>
                    <a:pt x="5406" y="788"/>
                  </a:cubicBezTo>
                  <a:lnTo>
                    <a:pt x="5406" y="365"/>
                  </a:lnTo>
                  <a:cubicBezTo>
                    <a:pt x="5306" y="365"/>
                    <a:pt x="5311" y="384"/>
                    <a:pt x="5311" y="290"/>
                  </a:cubicBezTo>
                  <a:cubicBezTo>
                    <a:pt x="5311" y="279"/>
                    <a:pt x="5321" y="270"/>
                    <a:pt x="5332" y="270"/>
                  </a:cubicBezTo>
                  <a:lnTo>
                    <a:pt x="5406" y="270"/>
                  </a:lnTo>
                  <a:lnTo>
                    <a:pt x="5406" y="110"/>
                  </a:lnTo>
                  <a:cubicBezTo>
                    <a:pt x="5406" y="99"/>
                    <a:pt x="5416" y="89"/>
                    <a:pt x="5427" y="89"/>
                  </a:cubicBezTo>
                  <a:lnTo>
                    <a:pt x="5512" y="89"/>
                  </a:lnTo>
                  <a:cubicBezTo>
                    <a:pt x="5523" y="89"/>
                    <a:pt x="5533" y="99"/>
                    <a:pt x="5533" y="110"/>
                  </a:cubicBezTo>
                  <a:lnTo>
                    <a:pt x="5533" y="270"/>
                  </a:lnTo>
                  <a:lnTo>
                    <a:pt x="5728" y="270"/>
                  </a:lnTo>
                  <a:cubicBezTo>
                    <a:pt x="5739" y="270"/>
                    <a:pt x="5749" y="279"/>
                    <a:pt x="5749" y="290"/>
                  </a:cubicBezTo>
                  <a:lnTo>
                    <a:pt x="5749" y="345"/>
                  </a:lnTo>
                  <a:cubicBezTo>
                    <a:pt x="5749" y="356"/>
                    <a:pt x="5739" y="365"/>
                    <a:pt x="5728" y="365"/>
                  </a:cubicBezTo>
                  <a:lnTo>
                    <a:pt x="5533" y="365"/>
                  </a:lnTo>
                  <a:lnTo>
                    <a:pt x="5533" y="759"/>
                  </a:lnTo>
                  <a:cubicBezTo>
                    <a:pt x="5533" y="829"/>
                    <a:pt x="5559" y="867"/>
                    <a:pt x="5631" y="867"/>
                  </a:cubicBezTo>
                  <a:cubicBezTo>
                    <a:pt x="5681" y="867"/>
                    <a:pt x="5715" y="838"/>
                    <a:pt x="5731" y="838"/>
                  </a:cubicBezTo>
                  <a:cubicBezTo>
                    <a:pt x="5743" y="838"/>
                    <a:pt x="5749" y="849"/>
                    <a:pt x="5749" y="860"/>
                  </a:cubicBezTo>
                  <a:lnTo>
                    <a:pt x="5749" y="909"/>
                  </a:lnTo>
                  <a:cubicBezTo>
                    <a:pt x="5749" y="922"/>
                    <a:pt x="5746" y="926"/>
                    <a:pt x="5734" y="933"/>
                  </a:cubicBezTo>
                  <a:close/>
                  <a:moveTo>
                    <a:pt x="8970" y="933"/>
                  </a:moveTo>
                  <a:cubicBezTo>
                    <a:pt x="8933" y="952"/>
                    <a:pt x="8869" y="962"/>
                    <a:pt x="8829" y="962"/>
                  </a:cubicBezTo>
                  <a:cubicBezTo>
                    <a:pt x="8717" y="962"/>
                    <a:pt x="8642" y="903"/>
                    <a:pt x="8642" y="788"/>
                  </a:cubicBezTo>
                  <a:lnTo>
                    <a:pt x="8642" y="365"/>
                  </a:lnTo>
                  <a:cubicBezTo>
                    <a:pt x="8542" y="365"/>
                    <a:pt x="8547" y="384"/>
                    <a:pt x="8547" y="290"/>
                  </a:cubicBezTo>
                  <a:cubicBezTo>
                    <a:pt x="8547" y="279"/>
                    <a:pt x="8557" y="270"/>
                    <a:pt x="8568" y="270"/>
                  </a:cubicBezTo>
                  <a:lnTo>
                    <a:pt x="8642" y="270"/>
                  </a:lnTo>
                  <a:lnTo>
                    <a:pt x="8642" y="110"/>
                  </a:lnTo>
                  <a:cubicBezTo>
                    <a:pt x="8642" y="99"/>
                    <a:pt x="8652" y="89"/>
                    <a:pt x="8663" y="89"/>
                  </a:cubicBezTo>
                  <a:lnTo>
                    <a:pt x="8749" y="89"/>
                  </a:lnTo>
                  <a:cubicBezTo>
                    <a:pt x="8759" y="89"/>
                    <a:pt x="8769" y="99"/>
                    <a:pt x="8769" y="110"/>
                  </a:cubicBezTo>
                  <a:lnTo>
                    <a:pt x="8769" y="270"/>
                  </a:lnTo>
                  <a:lnTo>
                    <a:pt x="8965" y="270"/>
                  </a:lnTo>
                  <a:cubicBezTo>
                    <a:pt x="8975" y="270"/>
                    <a:pt x="8985" y="279"/>
                    <a:pt x="8985" y="290"/>
                  </a:cubicBezTo>
                  <a:lnTo>
                    <a:pt x="8985" y="345"/>
                  </a:lnTo>
                  <a:cubicBezTo>
                    <a:pt x="8985" y="356"/>
                    <a:pt x="8975" y="365"/>
                    <a:pt x="8965" y="365"/>
                  </a:cubicBezTo>
                  <a:lnTo>
                    <a:pt x="8769" y="365"/>
                  </a:lnTo>
                  <a:lnTo>
                    <a:pt x="8769" y="759"/>
                  </a:lnTo>
                  <a:cubicBezTo>
                    <a:pt x="8769" y="829"/>
                    <a:pt x="8795" y="867"/>
                    <a:pt x="8867" y="867"/>
                  </a:cubicBezTo>
                  <a:cubicBezTo>
                    <a:pt x="8917" y="867"/>
                    <a:pt x="8951" y="838"/>
                    <a:pt x="8967" y="838"/>
                  </a:cubicBezTo>
                  <a:cubicBezTo>
                    <a:pt x="8980" y="838"/>
                    <a:pt x="8985" y="849"/>
                    <a:pt x="8985" y="860"/>
                  </a:cubicBezTo>
                  <a:lnTo>
                    <a:pt x="8985" y="909"/>
                  </a:lnTo>
                  <a:cubicBezTo>
                    <a:pt x="8985" y="922"/>
                    <a:pt x="8982" y="926"/>
                    <a:pt x="8970" y="933"/>
                  </a:cubicBezTo>
                  <a:close/>
                  <a:moveTo>
                    <a:pt x="7525" y="615"/>
                  </a:moveTo>
                  <a:cubicBezTo>
                    <a:pt x="7525" y="407"/>
                    <a:pt x="7416" y="259"/>
                    <a:pt x="7197" y="259"/>
                  </a:cubicBezTo>
                  <a:cubicBezTo>
                    <a:pt x="6981" y="259"/>
                    <a:pt x="6871" y="411"/>
                    <a:pt x="6871" y="617"/>
                  </a:cubicBezTo>
                  <a:cubicBezTo>
                    <a:pt x="6871" y="823"/>
                    <a:pt x="6985" y="974"/>
                    <a:pt x="7202" y="974"/>
                  </a:cubicBezTo>
                  <a:cubicBezTo>
                    <a:pt x="7418" y="974"/>
                    <a:pt x="7525" y="819"/>
                    <a:pt x="7525" y="615"/>
                  </a:cubicBezTo>
                  <a:close/>
                  <a:moveTo>
                    <a:pt x="7392" y="615"/>
                  </a:moveTo>
                  <a:cubicBezTo>
                    <a:pt x="7392" y="748"/>
                    <a:pt x="7356" y="879"/>
                    <a:pt x="7199" y="879"/>
                  </a:cubicBezTo>
                  <a:cubicBezTo>
                    <a:pt x="7040" y="879"/>
                    <a:pt x="7004" y="751"/>
                    <a:pt x="7004" y="618"/>
                  </a:cubicBezTo>
                  <a:cubicBezTo>
                    <a:pt x="7004" y="482"/>
                    <a:pt x="7037" y="353"/>
                    <a:pt x="7197" y="353"/>
                  </a:cubicBezTo>
                  <a:cubicBezTo>
                    <a:pt x="7355" y="353"/>
                    <a:pt x="7392" y="481"/>
                    <a:pt x="7392" y="615"/>
                  </a:cubicBezTo>
                  <a:close/>
                  <a:moveTo>
                    <a:pt x="10000" y="615"/>
                  </a:moveTo>
                  <a:cubicBezTo>
                    <a:pt x="10000" y="407"/>
                    <a:pt x="9891" y="259"/>
                    <a:pt x="9673" y="259"/>
                  </a:cubicBezTo>
                  <a:cubicBezTo>
                    <a:pt x="9457" y="259"/>
                    <a:pt x="9346" y="411"/>
                    <a:pt x="9346" y="617"/>
                  </a:cubicBezTo>
                  <a:cubicBezTo>
                    <a:pt x="9346" y="823"/>
                    <a:pt x="9461" y="974"/>
                    <a:pt x="9677" y="974"/>
                  </a:cubicBezTo>
                  <a:cubicBezTo>
                    <a:pt x="9893" y="974"/>
                    <a:pt x="10000" y="819"/>
                    <a:pt x="10000" y="615"/>
                  </a:cubicBezTo>
                  <a:close/>
                  <a:moveTo>
                    <a:pt x="9867" y="615"/>
                  </a:moveTo>
                  <a:cubicBezTo>
                    <a:pt x="9867" y="748"/>
                    <a:pt x="9832" y="879"/>
                    <a:pt x="9674" y="879"/>
                  </a:cubicBezTo>
                  <a:cubicBezTo>
                    <a:pt x="9515" y="879"/>
                    <a:pt x="9480" y="751"/>
                    <a:pt x="9480" y="618"/>
                  </a:cubicBezTo>
                  <a:cubicBezTo>
                    <a:pt x="9480" y="482"/>
                    <a:pt x="9512" y="353"/>
                    <a:pt x="9673" y="353"/>
                  </a:cubicBezTo>
                  <a:cubicBezTo>
                    <a:pt x="9830" y="353"/>
                    <a:pt x="9867" y="481"/>
                    <a:pt x="9867" y="615"/>
                  </a:cubicBezTo>
                  <a:close/>
                  <a:moveTo>
                    <a:pt x="1497" y="615"/>
                  </a:moveTo>
                  <a:cubicBezTo>
                    <a:pt x="1497" y="407"/>
                    <a:pt x="1389" y="259"/>
                    <a:pt x="1170" y="259"/>
                  </a:cubicBezTo>
                  <a:cubicBezTo>
                    <a:pt x="954" y="259"/>
                    <a:pt x="844" y="411"/>
                    <a:pt x="844" y="617"/>
                  </a:cubicBezTo>
                  <a:cubicBezTo>
                    <a:pt x="844" y="823"/>
                    <a:pt x="958" y="974"/>
                    <a:pt x="1174" y="974"/>
                  </a:cubicBezTo>
                  <a:cubicBezTo>
                    <a:pt x="1390" y="974"/>
                    <a:pt x="1497" y="819"/>
                    <a:pt x="1497" y="615"/>
                  </a:cubicBezTo>
                  <a:close/>
                  <a:moveTo>
                    <a:pt x="1364" y="615"/>
                  </a:moveTo>
                  <a:cubicBezTo>
                    <a:pt x="1364" y="748"/>
                    <a:pt x="1329" y="879"/>
                    <a:pt x="1171" y="879"/>
                  </a:cubicBezTo>
                  <a:cubicBezTo>
                    <a:pt x="1012" y="879"/>
                    <a:pt x="977" y="751"/>
                    <a:pt x="977" y="618"/>
                  </a:cubicBezTo>
                  <a:cubicBezTo>
                    <a:pt x="977" y="482"/>
                    <a:pt x="1009" y="353"/>
                    <a:pt x="1170" y="353"/>
                  </a:cubicBezTo>
                  <a:cubicBezTo>
                    <a:pt x="1327" y="353"/>
                    <a:pt x="1364" y="481"/>
                    <a:pt x="1364" y="615"/>
                  </a:cubicBezTo>
                  <a:close/>
                  <a:moveTo>
                    <a:pt x="10639" y="951"/>
                  </a:moveTo>
                  <a:lnTo>
                    <a:pt x="10552" y="951"/>
                  </a:lnTo>
                  <a:cubicBezTo>
                    <a:pt x="10541" y="951"/>
                    <a:pt x="10532" y="941"/>
                    <a:pt x="10532" y="930"/>
                  </a:cubicBezTo>
                  <a:lnTo>
                    <a:pt x="10532" y="511"/>
                  </a:lnTo>
                  <a:cubicBezTo>
                    <a:pt x="10532" y="405"/>
                    <a:pt x="10481" y="354"/>
                    <a:pt x="10375" y="354"/>
                  </a:cubicBezTo>
                  <a:cubicBezTo>
                    <a:pt x="10343" y="354"/>
                    <a:pt x="10309" y="358"/>
                    <a:pt x="10279" y="371"/>
                  </a:cubicBezTo>
                  <a:cubicBezTo>
                    <a:pt x="10243" y="384"/>
                    <a:pt x="10226" y="401"/>
                    <a:pt x="10226" y="440"/>
                  </a:cubicBezTo>
                  <a:lnTo>
                    <a:pt x="10226" y="930"/>
                  </a:lnTo>
                  <a:cubicBezTo>
                    <a:pt x="10226" y="941"/>
                    <a:pt x="10216" y="951"/>
                    <a:pt x="10205" y="951"/>
                  </a:cubicBezTo>
                  <a:lnTo>
                    <a:pt x="10120" y="951"/>
                  </a:lnTo>
                  <a:cubicBezTo>
                    <a:pt x="10109" y="951"/>
                    <a:pt x="10099" y="941"/>
                    <a:pt x="10099" y="930"/>
                  </a:cubicBezTo>
                  <a:lnTo>
                    <a:pt x="10099" y="290"/>
                  </a:lnTo>
                  <a:cubicBezTo>
                    <a:pt x="10099" y="279"/>
                    <a:pt x="10109" y="270"/>
                    <a:pt x="10120" y="270"/>
                  </a:cubicBezTo>
                  <a:lnTo>
                    <a:pt x="10186" y="270"/>
                  </a:lnTo>
                  <a:cubicBezTo>
                    <a:pt x="10215" y="270"/>
                    <a:pt x="10212" y="281"/>
                    <a:pt x="10212" y="304"/>
                  </a:cubicBezTo>
                  <a:lnTo>
                    <a:pt x="10223" y="304"/>
                  </a:lnTo>
                  <a:cubicBezTo>
                    <a:pt x="10246" y="304"/>
                    <a:pt x="10272" y="288"/>
                    <a:pt x="10295" y="281"/>
                  </a:cubicBezTo>
                  <a:cubicBezTo>
                    <a:pt x="10337" y="267"/>
                    <a:pt x="10375" y="259"/>
                    <a:pt x="10420" y="259"/>
                  </a:cubicBezTo>
                  <a:cubicBezTo>
                    <a:pt x="10564" y="259"/>
                    <a:pt x="10659" y="345"/>
                    <a:pt x="10659" y="492"/>
                  </a:cubicBezTo>
                  <a:lnTo>
                    <a:pt x="10659" y="930"/>
                  </a:lnTo>
                  <a:cubicBezTo>
                    <a:pt x="10659" y="941"/>
                    <a:pt x="10650" y="951"/>
                    <a:pt x="10639" y="951"/>
                  </a:cubicBezTo>
                  <a:close/>
                  <a:moveTo>
                    <a:pt x="5206" y="951"/>
                  </a:moveTo>
                  <a:lnTo>
                    <a:pt x="5119" y="951"/>
                  </a:lnTo>
                  <a:cubicBezTo>
                    <a:pt x="5108" y="951"/>
                    <a:pt x="5098" y="941"/>
                    <a:pt x="5098" y="930"/>
                  </a:cubicBezTo>
                  <a:lnTo>
                    <a:pt x="5098" y="511"/>
                  </a:lnTo>
                  <a:cubicBezTo>
                    <a:pt x="5098" y="405"/>
                    <a:pt x="5048" y="354"/>
                    <a:pt x="4942" y="354"/>
                  </a:cubicBezTo>
                  <a:cubicBezTo>
                    <a:pt x="4909" y="354"/>
                    <a:pt x="4876" y="358"/>
                    <a:pt x="4846" y="371"/>
                  </a:cubicBezTo>
                  <a:cubicBezTo>
                    <a:pt x="4810" y="384"/>
                    <a:pt x="4793" y="401"/>
                    <a:pt x="4793" y="440"/>
                  </a:cubicBezTo>
                  <a:lnTo>
                    <a:pt x="4793" y="930"/>
                  </a:lnTo>
                  <a:cubicBezTo>
                    <a:pt x="4793" y="941"/>
                    <a:pt x="4783" y="951"/>
                    <a:pt x="4772" y="951"/>
                  </a:cubicBezTo>
                  <a:lnTo>
                    <a:pt x="4687" y="951"/>
                  </a:lnTo>
                  <a:cubicBezTo>
                    <a:pt x="4676" y="951"/>
                    <a:pt x="4666" y="941"/>
                    <a:pt x="4666" y="930"/>
                  </a:cubicBezTo>
                  <a:lnTo>
                    <a:pt x="4666" y="290"/>
                  </a:lnTo>
                  <a:cubicBezTo>
                    <a:pt x="4666" y="279"/>
                    <a:pt x="4676" y="270"/>
                    <a:pt x="4687" y="270"/>
                  </a:cubicBezTo>
                  <a:lnTo>
                    <a:pt x="4753" y="270"/>
                  </a:lnTo>
                  <a:cubicBezTo>
                    <a:pt x="4782" y="270"/>
                    <a:pt x="4779" y="281"/>
                    <a:pt x="4779" y="304"/>
                  </a:cubicBezTo>
                  <a:lnTo>
                    <a:pt x="4790" y="304"/>
                  </a:lnTo>
                  <a:cubicBezTo>
                    <a:pt x="4813" y="304"/>
                    <a:pt x="4839" y="288"/>
                    <a:pt x="4862" y="281"/>
                  </a:cubicBezTo>
                  <a:cubicBezTo>
                    <a:pt x="4904" y="267"/>
                    <a:pt x="4942" y="259"/>
                    <a:pt x="4987" y="259"/>
                  </a:cubicBezTo>
                  <a:cubicBezTo>
                    <a:pt x="5131" y="259"/>
                    <a:pt x="5226" y="345"/>
                    <a:pt x="5226" y="492"/>
                  </a:cubicBezTo>
                  <a:lnTo>
                    <a:pt x="5226" y="930"/>
                  </a:lnTo>
                  <a:cubicBezTo>
                    <a:pt x="5226" y="941"/>
                    <a:pt x="5217" y="951"/>
                    <a:pt x="5206" y="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>
                <a:solidFill>
                  <a:srgbClr val="000000"/>
                </a:solidFill>
              </a:endParaRPr>
            </a:p>
          </p:txBody>
        </p:sp>
      </p:grp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27052" y="3861060"/>
            <a:ext cx="4992000" cy="1800720"/>
          </a:xfrm>
          <a:solidFill>
            <a:schemeClr val="bg1">
              <a:alpha val="80000"/>
            </a:schemeClr>
          </a:solidFill>
        </p:spPr>
        <p:txBody>
          <a:bodyPr lIns="144000" tIns="144000" rIns="144000"/>
          <a:lstStyle>
            <a:lvl1pPr marL="216000" indent="-216000">
              <a:buFontTx/>
              <a:buBlip>
                <a:blip r:embed="rId2"/>
              </a:buBlip>
              <a:defRPr sz="1400"/>
            </a:lvl1pPr>
            <a:lvl2pPr marL="432000" indent="-216000">
              <a:buFontTx/>
              <a:buBlip>
                <a:blip r:embed="rId2"/>
              </a:buBlip>
              <a:defRPr sz="1400"/>
            </a:lvl2pPr>
            <a:lvl3pPr marL="648000" indent="-216000">
              <a:buFontTx/>
              <a:buBlip>
                <a:blip r:embed="rId3"/>
              </a:buBlip>
              <a:defRPr sz="1400"/>
            </a:lvl3pPr>
            <a:lvl4pPr marL="864000" indent="-216000">
              <a:buFontTx/>
              <a:buBlip>
                <a:blip r:embed="rId3"/>
              </a:buBlip>
              <a:defRPr sz="1400"/>
            </a:lvl4pPr>
            <a:lvl5pPr marL="1080000" indent="-216000">
              <a:buFontTx/>
              <a:buBlip>
                <a:blip r:embed="rId3"/>
              </a:buBlip>
              <a:defRPr sz="14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672951" y="3861972"/>
            <a:ext cx="4992000" cy="1800720"/>
          </a:xfrm>
          <a:solidFill>
            <a:schemeClr val="bg1">
              <a:alpha val="80000"/>
            </a:schemeClr>
          </a:solidFill>
        </p:spPr>
        <p:txBody>
          <a:bodyPr vert="horz" lIns="144000" tIns="144000" rIns="144000" bIns="0" rtlCol="0">
            <a:noAutofit/>
          </a:bodyPr>
          <a:lstStyle>
            <a:lvl1pPr marL="216000" indent="-216000">
              <a:buFontTx/>
              <a:buBlip>
                <a:blip r:embed="rId2"/>
              </a:buBlip>
              <a:defRPr lang="en-GB" sz="1400" dirty="0" smtClean="0"/>
            </a:lvl1pPr>
            <a:lvl2pPr marL="432000" indent="-216000">
              <a:buFontTx/>
              <a:buBlip>
                <a:blip r:embed="rId2"/>
              </a:buBlip>
              <a:defRPr lang="en-GB" sz="1400" dirty="0" smtClean="0"/>
            </a:lvl2pPr>
            <a:lvl3pPr marL="648000" indent="-216000">
              <a:buFontTx/>
              <a:buBlip>
                <a:blip r:embed="rId3"/>
              </a:buBlip>
              <a:defRPr lang="en-GB" sz="1400" dirty="0" smtClean="0"/>
            </a:lvl3pPr>
            <a:lvl4pPr marL="864000" indent="-216000">
              <a:buFontTx/>
              <a:buBlip>
                <a:blip r:embed="rId3"/>
              </a:buBlip>
              <a:defRPr lang="en-GB" dirty="0" smtClean="0"/>
            </a:lvl4pPr>
            <a:lvl5pPr marL="1080000" indent="-216000">
              <a:buFontTx/>
              <a:buBlip>
                <a:blip r:embed="rId3"/>
              </a:buBlip>
              <a:defRPr lang="en-GB" dirty="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gray">
          <a:xfrm>
            <a:off x="1114573" y="6394585"/>
            <a:ext cx="1389880" cy="196125"/>
          </a:xfrm>
          <a:custGeom>
            <a:avLst/>
            <a:gdLst>
              <a:gd name="T0" fmla="*/ 251 w 8044"/>
              <a:gd name="T1" fmla="*/ 1500 h 1500"/>
              <a:gd name="T2" fmla="*/ 0 w 8044"/>
              <a:gd name="T3" fmla="*/ 0 h 1500"/>
              <a:gd name="T4" fmla="*/ 570 w 8044"/>
              <a:gd name="T5" fmla="*/ 711 h 1500"/>
              <a:gd name="T6" fmla="*/ 760 w 8044"/>
              <a:gd name="T7" fmla="*/ 0 h 1500"/>
              <a:gd name="T8" fmla="*/ 826 w 8044"/>
              <a:gd name="T9" fmla="*/ 1500 h 1500"/>
              <a:gd name="T10" fmla="*/ 570 w 8044"/>
              <a:gd name="T11" fmla="*/ 711 h 1500"/>
              <a:gd name="T12" fmla="*/ 8044 w 8044"/>
              <a:gd name="T13" fmla="*/ 1500 h 1500"/>
              <a:gd name="T14" fmla="*/ 7869 w 8044"/>
              <a:gd name="T15" fmla="*/ 0 h 1500"/>
              <a:gd name="T16" fmla="*/ 7076 w 8044"/>
              <a:gd name="T17" fmla="*/ 228 h 1500"/>
              <a:gd name="T18" fmla="*/ 7793 w 8044"/>
              <a:gd name="T19" fmla="*/ 622 h 1500"/>
              <a:gd name="T20" fmla="*/ 7045 w 8044"/>
              <a:gd name="T21" fmla="*/ 797 h 1500"/>
              <a:gd name="T22" fmla="*/ 7220 w 8044"/>
              <a:gd name="T23" fmla="*/ 1500 h 1500"/>
              <a:gd name="T24" fmla="*/ 7793 w 8044"/>
              <a:gd name="T25" fmla="*/ 849 h 1500"/>
              <a:gd name="T26" fmla="*/ 7296 w 8044"/>
              <a:gd name="T27" fmla="*/ 1272 h 1500"/>
              <a:gd name="T28" fmla="*/ 6670 w 8044"/>
              <a:gd name="T29" fmla="*/ 0 h 1500"/>
              <a:gd name="T30" fmla="*/ 6845 w 8044"/>
              <a:gd name="T31" fmla="*/ 668 h 1500"/>
              <a:gd name="T32" fmla="*/ 6569 w 8044"/>
              <a:gd name="T33" fmla="*/ 843 h 1500"/>
              <a:gd name="T34" fmla="*/ 6658 w 8044"/>
              <a:gd name="T35" fmla="*/ 1500 h 1500"/>
              <a:gd name="T36" fmla="*/ 6594 w 8044"/>
              <a:gd name="T37" fmla="*/ 622 h 1500"/>
              <a:gd name="T38" fmla="*/ 6088 w 8044"/>
              <a:gd name="T39" fmla="*/ 228 h 1500"/>
              <a:gd name="T40" fmla="*/ 5836 w 8044"/>
              <a:gd name="T41" fmla="*/ 1500 h 1500"/>
              <a:gd name="T42" fmla="*/ 6670 w 8044"/>
              <a:gd name="T43" fmla="*/ 0 h 1500"/>
              <a:gd name="T44" fmla="*/ 4895 w 8044"/>
              <a:gd name="T45" fmla="*/ 0 h 1500"/>
              <a:gd name="T46" fmla="*/ 5624 w 8044"/>
              <a:gd name="T47" fmla="*/ 228 h 1500"/>
              <a:gd name="T48" fmla="*/ 4971 w 8044"/>
              <a:gd name="T49" fmla="*/ 622 h 1500"/>
              <a:gd name="T50" fmla="*/ 5602 w 8044"/>
              <a:gd name="T51" fmla="*/ 849 h 1500"/>
              <a:gd name="T52" fmla="*/ 4971 w 8044"/>
              <a:gd name="T53" fmla="*/ 1272 h 1500"/>
              <a:gd name="T54" fmla="*/ 5624 w 8044"/>
              <a:gd name="T55" fmla="*/ 1500 h 1500"/>
              <a:gd name="T56" fmla="*/ 4720 w 8044"/>
              <a:gd name="T57" fmla="*/ 1325 h 1500"/>
              <a:gd name="T58" fmla="*/ 3638 w 8044"/>
              <a:gd name="T59" fmla="*/ 175 h 1500"/>
              <a:gd name="T60" fmla="*/ 4532 w 8044"/>
              <a:gd name="T61" fmla="*/ 0 h 1500"/>
              <a:gd name="T62" fmla="*/ 3889 w 8044"/>
              <a:gd name="T63" fmla="*/ 228 h 1500"/>
              <a:gd name="T64" fmla="*/ 4532 w 8044"/>
              <a:gd name="T65" fmla="*/ 1272 h 1500"/>
              <a:gd name="T66" fmla="*/ 3813 w 8044"/>
              <a:gd name="T67" fmla="*/ 1500 h 1500"/>
              <a:gd name="T68" fmla="*/ 3638 w 8044"/>
              <a:gd name="T69" fmla="*/ 175 h 1500"/>
              <a:gd name="T70" fmla="*/ 2557 w 8044"/>
              <a:gd name="T71" fmla="*/ 0 h 1500"/>
              <a:gd name="T72" fmla="*/ 3419 w 8044"/>
              <a:gd name="T73" fmla="*/ 175 h 1500"/>
              <a:gd name="T74" fmla="*/ 3244 w 8044"/>
              <a:gd name="T75" fmla="*/ 1500 h 1500"/>
              <a:gd name="T76" fmla="*/ 2382 w 8044"/>
              <a:gd name="T77" fmla="*/ 1325 h 1500"/>
              <a:gd name="T78" fmla="*/ 2633 w 8044"/>
              <a:gd name="T79" fmla="*/ 1272 h 1500"/>
              <a:gd name="T80" fmla="*/ 3168 w 8044"/>
              <a:gd name="T81" fmla="*/ 228 h 1500"/>
              <a:gd name="T82" fmla="*/ 2633 w 8044"/>
              <a:gd name="T83" fmla="*/ 1272 h 1500"/>
              <a:gd name="T84" fmla="*/ 1184 w 8044"/>
              <a:gd name="T85" fmla="*/ 0 h 1500"/>
              <a:gd name="T86" fmla="*/ 1435 w 8044"/>
              <a:gd name="T87" fmla="*/ 642 h 1500"/>
              <a:gd name="T88" fmla="*/ 1912 w 8044"/>
              <a:gd name="T89" fmla="*/ 0 h 1500"/>
              <a:gd name="T90" fmla="*/ 2163 w 8044"/>
              <a:gd name="T91" fmla="*/ 1325 h 1500"/>
              <a:gd name="T92" fmla="*/ 1245 w 8044"/>
              <a:gd name="T93" fmla="*/ 1500 h 1500"/>
              <a:gd name="T94" fmla="*/ 1912 w 8044"/>
              <a:gd name="T95" fmla="*/ 1272 h 1500"/>
              <a:gd name="T96" fmla="*/ 1359 w 8044"/>
              <a:gd name="T97" fmla="*/ 869 h 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044" h="1500">
                <a:moveTo>
                  <a:pt x="251" y="0"/>
                </a:moveTo>
                <a:lnTo>
                  <a:pt x="251" y="1500"/>
                </a:lnTo>
                <a:lnTo>
                  <a:pt x="0" y="1500"/>
                </a:lnTo>
                <a:lnTo>
                  <a:pt x="0" y="0"/>
                </a:lnTo>
                <a:lnTo>
                  <a:pt x="251" y="0"/>
                </a:lnTo>
                <a:close/>
                <a:moveTo>
                  <a:pt x="570" y="711"/>
                </a:moveTo>
                <a:lnTo>
                  <a:pt x="1051" y="0"/>
                </a:lnTo>
                <a:lnTo>
                  <a:pt x="760" y="0"/>
                </a:lnTo>
                <a:lnTo>
                  <a:pt x="270" y="712"/>
                </a:lnTo>
                <a:lnTo>
                  <a:pt x="826" y="1500"/>
                </a:lnTo>
                <a:lnTo>
                  <a:pt x="1141" y="1500"/>
                </a:lnTo>
                <a:lnTo>
                  <a:pt x="570" y="711"/>
                </a:lnTo>
                <a:close/>
                <a:moveTo>
                  <a:pt x="7220" y="1500"/>
                </a:moveTo>
                <a:lnTo>
                  <a:pt x="8044" y="1500"/>
                </a:lnTo>
                <a:lnTo>
                  <a:pt x="8044" y="175"/>
                </a:lnTo>
                <a:cubicBezTo>
                  <a:pt x="8044" y="79"/>
                  <a:pt x="7965" y="0"/>
                  <a:pt x="7869" y="0"/>
                </a:cubicBezTo>
                <a:lnTo>
                  <a:pt x="7076" y="0"/>
                </a:lnTo>
                <a:lnTo>
                  <a:pt x="7076" y="228"/>
                </a:lnTo>
                <a:lnTo>
                  <a:pt x="7793" y="228"/>
                </a:lnTo>
                <a:lnTo>
                  <a:pt x="7793" y="622"/>
                </a:lnTo>
                <a:lnTo>
                  <a:pt x="7220" y="622"/>
                </a:lnTo>
                <a:cubicBezTo>
                  <a:pt x="7123" y="622"/>
                  <a:pt x="7045" y="700"/>
                  <a:pt x="7045" y="797"/>
                </a:cubicBezTo>
                <a:lnTo>
                  <a:pt x="7045" y="1325"/>
                </a:lnTo>
                <a:cubicBezTo>
                  <a:pt x="7045" y="1422"/>
                  <a:pt x="7123" y="1500"/>
                  <a:pt x="7220" y="1500"/>
                </a:cubicBezTo>
                <a:close/>
                <a:moveTo>
                  <a:pt x="7296" y="849"/>
                </a:moveTo>
                <a:lnTo>
                  <a:pt x="7793" y="849"/>
                </a:lnTo>
                <a:lnTo>
                  <a:pt x="7793" y="1272"/>
                </a:lnTo>
                <a:lnTo>
                  <a:pt x="7296" y="1272"/>
                </a:lnTo>
                <a:lnTo>
                  <a:pt x="7296" y="849"/>
                </a:lnTo>
                <a:close/>
                <a:moveTo>
                  <a:pt x="6670" y="0"/>
                </a:moveTo>
                <a:cubicBezTo>
                  <a:pt x="6767" y="0"/>
                  <a:pt x="6845" y="79"/>
                  <a:pt x="6845" y="175"/>
                </a:cubicBezTo>
                <a:lnTo>
                  <a:pt x="6845" y="668"/>
                </a:lnTo>
                <a:cubicBezTo>
                  <a:pt x="6845" y="765"/>
                  <a:pt x="6767" y="843"/>
                  <a:pt x="6670" y="843"/>
                </a:cubicBezTo>
                <a:cubicBezTo>
                  <a:pt x="6670" y="843"/>
                  <a:pt x="6599" y="843"/>
                  <a:pt x="6569" y="843"/>
                </a:cubicBezTo>
                <a:lnTo>
                  <a:pt x="6933" y="1500"/>
                </a:lnTo>
                <a:lnTo>
                  <a:pt x="6658" y="1500"/>
                </a:lnTo>
                <a:lnTo>
                  <a:pt x="6171" y="622"/>
                </a:lnTo>
                <a:cubicBezTo>
                  <a:pt x="6171" y="622"/>
                  <a:pt x="6568" y="622"/>
                  <a:pt x="6594" y="622"/>
                </a:cubicBezTo>
                <a:lnTo>
                  <a:pt x="6594" y="228"/>
                </a:lnTo>
                <a:lnTo>
                  <a:pt x="6088" y="228"/>
                </a:lnTo>
                <a:lnTo>
                  <a:pt x="6088" y="1500"/>
                </a:lnTo>
                <a:lnTo>
                  <a:pt x="5836" y="1500"/>
                </a:lnTo>
                <a:lnTo>
                  <a:pt x="5836" y="0"/>
                </a:lnTo>
                <a:lnTo>
                  <a:pt x="6670" y="0"/>
                </a:lnTo>
                <a:close/>
                <a:moveTo>
                  <a:pt x="4720" y="175"/>
                </a:moveTo>
                <a:cubicBezTo>
                  <a:pt x="4720" y="79"/>
                  <a:pt x="4798" y="0"/>
                  <a:pt x="4895" y="0"/>
                </a:cubicBezTo>
                <a:lnTo>
                  <a:pt x="5624" y="0"/>
                </a:lnTo>
                <a:lnTo>
                  <a:pt x="5624" y="228"/>
                </a:lnTo>
                <a:lnTo>
                  <a:pt x="4971" y="228"/>
                </a:lnTo>
                <a:lnTo>
                  <a:pt x="4971" y="622"/>
                </a:lnTo>
                <a:lnTo>
                  <a:pt x="5602" y="622"/>
                </a:lnTo>
                <a:lnTo>
                  <a:pt x="5602" y="849"/>
                </a:lnTo>
                <a:lnTo>
                  <a:pt x="4971" y="849"/>
                </a:lnTo>
                <a:lnTo>
                  <a:pt x="4971" y="1272"/>
                </a:lnTo>
                <a:lnTo>
                  <a:pt x="5624" y="1272"/>
                </a:lnTo>
                <a:lnTo>
                  <a:pt x="5624" y="1500"/>
                </a:lnTo>
                <a:lnTo>
                  <a:pt x="4895" y="1500"/>
                </a:lnTo>
                <a:cubicBezTo>
                  <a:pt x="4798" y="1500"/>
                  <a:pt x="4720" y="1422"/>
                  <a:pt x="4720" y="1325"/>
                </a:cubicBezTo>
                <a:lnTo>
                  <a:pt x="4720" y="175"/>
                </a:lnTo>
                <a:close/>
                <a:moveTo>
                  <a:pt x="3638" y="175"/>
                </a:moveTo>
                <a:cubicBezTo>
                  <a:pt x="3638" y="79"/>
                  <a:pt x="3716" y="0"/>
                  <a:pt x="3813" y="0"/>
                </a:cubicBezTo>
                <a:lnTo>
                  <a:pt x="4532" y="0"/>
                </a:lnTo>
                <a:lnTo>
                  <a:pt x="4532" y="228"/>
                </a:lnTo>
                <a:lnTo>
                  <a:pt x="3889" y="228"/>
                </a:lnTo>
                <a:lnTo>
                  <a:pt x="3889" y="1272"/>
                </a:lnTo>
                <a:lnTo>
                  <a:pt x="4532" y="1272"/>
                </a:lnTo>
                <a:lnTo>
                  <a:pt x="4532" y="1500"/>
                </a:lnTo>
                <a:lnTo>
                  <a:pt x="3813" y="1500"/>
                </a:lnTo>
                <a:cubicBezTo>
                  <a:pt x="3716" y="1500"/>
                  <a:pt x="3638" y="1422"/>
                  <a:pt x="3638" y="1325"/>
                </a:cubicBezTo>
                <a:lnTo>
                  <a:pt x="3638" y="175"/>
                </a:lnTo>
                <a:close/>
                <a:moveTo>
                  <a:pt x="2382" y="175"/>
                </a:moveTo>
                <a:cubicBezTo>
                  <a:pt x="2382" y="79"/>
                  <a:pt x="2460" y="0"/>
                  <a:pt x="2557" y="0"/>
                </a:cubicBezTo>
                <a:lnTo>
                  <a:pt x="3244" y="0"/>
                </a:lnTo>
                <a:cubicBezTo>
                  <a:pt x="3341" y="0"/>
                  <a:pt x="3419" y="79"/>
                  <a:pt x="3419" y="175"/>
                </a:cubicBezTo>
                <a:lnTo>
                  <a:pt x="3419" y="1325"/>
                </a:lnTo>
                <a:cubicBezTo>
                  <a:pt x="3419" y="1422"/>
                  <a:pt x="3341" y="1500"/>
                  <a:pt x="3244" y="1500"/>
                </a:cubicBezTo>
                <a:lnTo>
                  <a:pt x="2557" y="1500"/>
                </a:lnTo>
                <a:cubicBezTo>
                  <a:pt x="2460" y="1500"/>
                  <a:pt x="2382" y="1422"/>
                  <a:pt x="2382" y="1325"/>
                </a:cubicBezTo>
                <a:lnTo>
                  <a:pt x="2382" y="175"/>
                </a:lnTo>
                <a:close/>
                <a:moveTo>
                  <a:pt x="2633" y="1272"/>
                </a:moveTo>
                <a:lnTo>
                  <a:pt x="3168" y="1272"/>
                </a:lnTo>
                <a:lnTo>
                  <a:pt x="3168" y="228"/>
                </a:lnTo>
                <a:lnTo>
                  <a:pt x="2633" y="228"/>
                </a:lnTo>
                <a:lnTo>
                  <a:pt x="2633" y="1272"/>
                </a:lnTo>
                <a:close/>
                <a:moveTo>
                  <a:pt x="1184" y="694"/>
                </a:moveTo>
                <a:lnTo>
                  <a:pt x="1184" y="0"/>
                </a:lnTo>
                <a:lnTo>
                  <a:pt x="1435" y="0"/>
                </a:lnTo>
                <a:cubicBezTo>
                  <a:pt x="1435" y="0"/>
                  <a:pt x="1435" y="615"/>
                  <a:pt x="1435" y="642"/>
                </a:cubicBezTo>
                <a:lnTo>
                  <a:pt x="1912" y="642"/>
                </a:lnTo>
                <a:lnTo>
                  <a:pt x="1912" y="0"/>
                </a:lnTo>
                <a:lnTo>
                  <a:pt x="2163" y="0"/>
                </a:lnTo>
                <a:lnTo>
                  <a:pt x="2163" y="1325"/>
                </a:lnTo>
                <a:cubicBezTo>
                  <a:pt x="2163" y="1422"/>
                  <a:pt x="2085" y="1500"/>
                  <a:pt x="1988" y="1500"/>
                </a:cubicBezTo>
                <a:lnTo>
                  <a:pt x="1245" y="1500"/>
                </a:lnTo>
                <a:lnTo>
                  <a:pt x="1245" y="1272"/>
                </a:lnTo>
                <a:cubicBezTo>
                  <a:pt x="1245" y="1272"/>
                  <a:pt x="1886" y="1272"/>
                  <a:pt x="1912" y="1272"/>
                </a:cubicBezTo>
                <a:lnTo>
                  <a:pt x="1912" y="869"/>
                </a:lnTo>
                <a:cubicBezTo>
                  <a:pt x="1886" y="869"/>
                  <a:pt x="1359" y="869"/>
                  <a:pt x="1359" y="869"/>
                </a:cubicBezTo>
                <a:cubicBezTo>
                  <a:pt x="1263" y="869"/>
                  <a:pt x="1184" y="791"/>
                  <a:pt x="1184" y="69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6" name="Freeform 6"/>
          <p:cNvSpPr>
            <a:spLocks noEditPoints="1"/>
          </p:cNvSpPr>
          <p:nvPr userDrawn="1"/>
        </p:nvSpPr>
        <p:spPr bwMode="gray">
          <a:xfrm>
            <a:off x="729882" y="6348670"/>
            <a:ext cx="306847" cy="287952"/>
          </a:xfrm>
          <a:custGeom>
            <a:avLst/>
            <a:gdLst>
              <a:gd name="T0" fmla="*/ 675 w 1774"/>
              <a:gd name="T1" fmla="*/ 424 h 2199"/>
              <a:gd name="T2" fmla="*/ 0 w 1774"/>
              <a:gd name="T3" fmla="*/ 424 h 2199"/>
              <a:gd name="T4" fmla="*/ 0 w 1774"/>
              <a:gd name="T5" fmla="*/ 1099 h 2199"/>
              <a:gd name="T6" fmla="*/ 675 w 1774"/>
              <a:gd name="T7" fmla="*/ 424 h 2199"/>
              <a:gd name="T8" fmla="*/ 675 w 1774"/>
              <a:gd name="T9" fmla="*/ 1774 h 2199"/>
              <a:gd name="T10" fmla="*/ 0 w 1774"/>
              <a:gd name="T11" fmla="*/ 1774 h 2199"/>
              <a:gd name="T12" fmla="*/ 0 w 1774"/>
              <a:gd name="T13" fmla="*/ 1099 h 2199"/>
              <a:gd name="T14" fmla="*/ 675 w 1774"/>
              <a:gd name="T15" fmla="*/ 1774 h 2199"/>
              <a:gd name="T16" fmla="*/ 675 w 1774"/>
              <a:gd name="T17" fmla="*/ 1774 h 2199"/>
              <a:gd name="T18" fmla="*/ 1350 w 1774"/>
              <a:gd name="T19" fmla="*/ 1099 h 2199"/>
              <a:gd name="T20" fmla="*/ 675 w 1774"/>
              <a:gd name="T21" fmla="*/ 424 h 2199"/>
              <a:gd name="T22" fmla="*/ 675 w 1774"/>
              <a:gd name="T23" fmla="*/ 1774 h 2199"/>
              <a:gd name="T24" fmla="*/ 1350 w 1774"/>
              <a:gd name="T25" fmla="*/ 424 h 2199"/>
              <a:gd name="T26" fmla="*/ 675 w 1774"/>
              <a:gd name="T27" fmla="*/ 424 h 2199"/>
              <a:gd name="T28" fmla="*/ 1099 w 1774"/>
              <a:gd name="T29" fmla="*/ 0 h 2199"/>
              <a:gd name="T30" fmla="*/ 1774 w 1774"/>
              <a:gd name="T31" fmla="*/ 0 h 2199"/>
              <a:gd name="T32" fmla="*/ 1774 w 1774"/>
              <a:gd name="T33" fmla="*/ 675 h 2199"/>
              <a:gd name="T34" fmla="*/ 1350 w 1774"/>
              <a:gd name="T35" fmla="*/ 1099 h 2199"/>
              <a:gd name="T36" fmla="*/ 1350 w 1774"/>
              <a:gd name="T37" fmla="*/ 424 h 2199"/>
              <a:gd name="T38" fmla="*/ 1350 w 1774"/>
              <a:gd name="T39" fmla="*/ 1774 h 2199"/>
              <a:gd name="T40" fmla="*/ 675 w 1774"/>
              <a:gd name="T41" fmla="*/ 1774 h 2199"/>
              <a:gd name="T42" fmla="*/ 1099 w 1774"/>
              <a:gd name="T43" fmla="*/ 2199 h 2199"/>
              <a:gd name="T44" fmla="*/ 1774 w 1774"/>
              <a:gd name="T45" fmla="*/ 2199 h 2199"/>
              <a:gd name="T46" fmla="*/ 1774 w 1774"/>
              <a:gd name="T47" fmla="*/ 1524 h 2199"/>
              <a:gd name="T48" fmla="*/ 1350 w 1774"/>
              <a:gd name="T49" fmla="*/ 1099 h 2199"/>
              <a:gd name="T50" fmla="*/ 1350 w 1774"/>
              <a:gd name="T51" fmla="*/ 1774 h 2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74" h="2199">
                <a:moveTo>
                  <a:pt x="675" y="424"/>
                </a:moveTo>
                <a:lnTo>
                  <a:pt x="0" y="424"/>
                </a:lnTo>
                <a:lnTo>
                  <a:pt x="0" y="1099"/>
                </a:lnTo>
                <a:lnTo>
                  <a:pt x="675" y="424"/>
                </a:lnTo>
                <a:close/>
                <a:moveTo>
                  <a:pt x="675" y="1774"/>
                </a:moveTo>
                <a:lnTo>
                  <a:pt x="0" y="1774"/>
                </a:lnTo>
                <a:lnTo>
                  <a:pt x="0" y="1099"/>
                </a:lnTo>
                <a:lnTo>
                  <a:pt x="675" y="1774"/>
                </a:lnTo>
                <a:close/>
                <a:moveTo>
                  <a:pt x="675" y="1774"/>
                </a:moveTo>
                <a:lnTo>
                  <a:pt x="1350" y="1099"/>
                </a:lnTo>
                <a:lnTo>
                  <a:pt x="675" y="424"/>
                </a:lnTo>
                <a:lnTo>
                  <a:pt x="675" y="1774"/>
                </a:lnTo>
                <a:close/>
                <a:moveTo>
                  <a:pt x="1350" y="424"/>
                </a:moveTo>
                <a:lnTo>
                  <a:pt x="675" y="424"/>
                </a:lnTo>
                <a:lnTo>
                  <a:pt x="1099" y="0"/>
                </a:lnTo>
                <a:lnTo>
                  <a:pt x="1774" y="0"/>
                </a:lnTo>
                <a:lnTo>
                  <a:pt x="1774" y="675"/>
                </a:lnTo>
                <a:lnTo>
                  <a:pt x="1350" y="1099"/>
                </a:lnTo>
                <a:lnTo>
                  <a:pt x="1350" y="424"/>
                </a:lnTo>
                <a:close/>
                <a:moveTo>
                  <a:pt x="1350" y="1774"/>
                </a:moveTo>
                <a:lnTo>
                  <a:pt x="675" y="1774"/>
                </a:lnTo>
                <a:lnTo>
                  <a:pt x="1099" y="2199"/>
                </a:lnTo>
                <a:lnTo>
                  <a:pt x="1774" y="2199"/>
                </a:lnTo>
                <a:lnTo>
                  <a:pt x="1774" y="1524"/>
                </a:lnTo>
                <a:lnTo>
                  <a:pt x="1350" y="1099"/>
                </a:lnTo>
                <a:lnTo>
                  <a:pt x="1350" y="1774"/>
                </a:lnTo>
                <a:close/>
              </a:path>
            </a:pathLst>
          </a:custGeom>
          <a:solidFill>
            <a:srgbClr val="DF05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7" name="Freeform 7"/>
          <p:cNvSpPr>
            <a:spLocks noEditPoints="1"/>
          </p:cNvSpPr>
          <p:nvPr userDrawn="1"/>
        </p:nvSpPr>
        <p:spPr bwMode="gray">
          <a:xfrm>
            <a:off x="2858158" y="6427460"/>
            <a:ext cx="1933285" cy="127538"/>
          </a:xfrm>
          <a:custGeom>
            <a:avLst/>
            <a:gdLst>
              <a:gd name="T0" fmla="*/ 0 w 11187"/>
              <a:gd name="T1" fmla="*/ 936 h 974"/>
              <a:gd name="T2" fmla="*/ 537 w 11187"/>
              <a:gd name="T3" fmla="*/ 751 h 974"/>
              <a:gd name="T4" fmla="*/ 629 w 11187"/>
              <a:gd name="T5" fmla="*/ 489 h 974"/>
              <a:gd name="T6" fmla="*/ 6264 w 11187"/>
              <a:gd name="T7" fmla="*/ 803 h 974"/>
              <a:gd name="T8" fmla="*/ 6385 w 11187"/>
              <a:gd name="T9" fmla="*/ 478 h 974"/>
              <a:gd name="T10" fmla="*/ 6749 w 11187"/>
              <a:gd name="T11" fmla="*/ 173 h 974"/>
              <a:gd name="T12" fmla="*/ 6469 w 11187"/>
              <a:gd name="T13" fmla="*/ 373 h 974"/>
              <a:gd name="T14" fmla="*/ 8361 w 11187"/>
              <a:gd name="T15" fmla="*/ 951 h 974"/>
              <a:gd name="T16" fmla="*/ 7895 w 11187"/>
              <a:gd name="T17" fmla="*/ 290 h 974"/>
              <a:gd name="T18" fmla="*/ 8066 w 11187"/>
              <a:gd name="T19" fmla="*/ 834 h 974"/>
              <a:gd name="T20" fmla="*/ 8348 w 11187"/>
              <a:gd name="T21" fmla="*/ 270 h 974"/>
              <a:gd name="T22" fmla="*/ 2783 w 11187"/>
              <a:gd name="T23" fmla="*/ 951 h 974"/>
              <a:gd name="T24" fmla="*/ 2244 w 11187"/>
              <a:gd name="T25" fmla="*/ 750 h 974"/>
              <a:gd name="T26" fmla="*/ 2371 w 11187"/>
              <a:gd name="T27" fmla="*/ 710 h 974"/>
              <a:gd name="T28" fmla="*/ 2676 w 11187"/>
              <a:gd name="T29" fmla="*/ 290 h 974"/>
              <a:gd name="T30" fmla="*/ 2783 w 11187"/>
              <a:gd name="T31" fmla="*/ 951 h 974"/>
              <a:gd name="T32" fmla="*/ 10779 w 11187"/>
              <a:gd name="T33" fmla="*/ 815 h 974"/>
              <a:gd name="T34" fmla="*/ 10776 w 11187"/>
              <a:gd name="T35" fmla="*/ 455 h 974"/>
              <a:gd name="T36" fmla="*/ 11158 w 11187"/>
              <a:gd name="T37" fmla="*/ 406 h 974"/>
              <a:gd name="T38" fmla="*/ 10954 w 11187"/>
              <a:gd name="T39" fmla="*/ 962 h 974"/>
              <a:gd name="T40" fmla="*/ 7662 w 11187"/>
              <a:gd name="T41" fmla="*/ 0 h 974"/>
              <a:gd name="T42" fmla="*/ 4573 w 11187"/>
              <a:gd name="T43" fmla="*/ 604 h 974"/>
              <a:gd name="T44" fmla="*/ 4504 w 11187"/>
              <a:gd name="T45" fmla="*/ 918 h 974"/>
              <a:gd name="T46" fmla="*/ 4100 w 11187"/>
              <a:gd name="T47" fmla="*/ 633 h 974"/>
              <a:gd name="T48" fmla="*/ 4100 w 11187"/>
              <a:gd name="T49" fmla="*/ 530 h 974"/>
              <a:gd name="T50" fmla="*/ 3769 w 11187"/>
              <a:gd name="T51" fmla="*/ 951 h 974"/>
              <a:gd name="T52" fmla="*/ 3458 w 11187"/>
              <a:gd name="T53" fmla="*/ 448 h 974"/>
              <a:gd name="T54" fmla="*/ 3330 w 11187"/>
              <a:gd name="T55" fmla="*/ 498 h 974"/>
              <a:gd name="T56" fmla="*/ 3018 w 11187"/>
              <a:gd name="T57" fmla="*/ 951 h 974"/>
              <a:gd name="T58" fmla="*/ 3003 w 11187"/>
              <a:gd name="T59" fmla="*/ 270 h 974"/>
              <a:gd name="T60" fmla="*/ 3398 w 11187"/>
              <a:gd name="T61" fmla="*/ 326 h 974"/>
              <a:gd name="T62" fmla="*/ 3856 w 11187"/>
              <a:gd name="T63" fmla="*/ 951 h 974"/>
              <a:gd name="T64" fmla="*/ 9130 w 11187"/>
              <a:gd name="T65" fmla="*/ 270 h 974"/>
              <a:gd name="T66" fmla="*/ 9172 w 11187"/>
              <a:gd name="T67" fmla="*/ 152 h 974"/>
              <a:gd name="T68" fmla="*/ 2115 w 11187"/>
              <a:gd name="T69" fmla="*/ 924 h 974"/>
              <a:gd name="T70" fmla="*/ 2132 w 11187"/>
              <a:gd name="T71" fmla="*/ 383 h 974"/>
              <a:gd name="T72" fmla="*/ 1937 w 11187"/>
              <a:gd name="T73" fmla="*/ 867 h 974"/>
              <a:gd name="T74" fmla="*/ 5734 w 11187"/>
              <a:gd name="T75" fmla="*/ 933 h 974"/>
              <a:gd name="T76" fmla="*/ 5332 w 11187"/>
              <a:gd name="T77" fmla="*/ 270 h 974"/>
              <a:gd name="T78" fmla="*/ 5533 w 11187"/>
              <a:gd name="T79" fmla="*/ 110 h 974"/>
              <a:gd name="T80" fmla="*/ 5728 w 11187"/>
              <a:gd name="T81" fmla="*/ 365 h 974"/>
              <a:gd name="T82" fmla="*/ 5749 w 11187"/>
              <a:gd name="T83" fmla="*/ 860 h 974"/>
              <a:gd name="T84" fmla="*/ 8642 w 11187"/>
              <a:gd name="T85" fmla="*/ 788 h 974"/>
              <a:gd name="T86" fmla="*/ 8642 w 11187"/>
              <a:gd name="T87" fmla="*/ 110 h 974"/>
              <a:gd name="T88" fmla="*/ 8965 w 11187"/>
              <a:gd name="T89" fmla="*/ 270 h 974"/>
              <a:gd name="T90" fmla="*/ 8769 w 11187"/>
              <a:gd name="T91" fmla="*/ 759 h 974"/>
              <a:gd name="T92" fmla="*/ 8970 w 11187"/>
              <a:gd name="T93" fmla="*/ 933 h 974"/>
              <a:gd name="T94" fmla="*/ 7525 w 11187"/>
              <a:gd name="T95" fmla="*/ 615 h 974"/>
              <a:gd name="T96" fmla="*/ 7392 w 11187"/>
              <a:gd name="T97" fmla="*/ 615 h 974"/>
              <a:gd name="T98" fmla="*/ 10000 w 11187"/>
              <a:gd name="T99" fmla="*/ 615 h 974"/>
              <a:gd name="T100" fmla="*/ 9867 w 11187"/>
              <a:gd name="T101" fmla="*/ 615 h 974"/>
              <a:gd name="T102" fmla="*/ 1497 w 11187"/>
              <a:gd name="T103" fmla="*/ 615 h 974"/>
              <a:gd name="T104" fmla="*/ 1364 w 11187"/>
              <a:gd name="T105" fmla="*/ 615 h 974"/>
              <a:gd name="T106" fmla="*/ 10375 w 11187"/>
              <a:gd name="T107" fmla="*/ 354 h 974"/>
              <a:gd name="T108" fmla="*/ 10120 w 11187"/>
              <a:gd name="T109" fmla="*/ 951 h 974"/>
              <a:gd name="T110" fmla="*/ 10212 w 11187"/>
              <a:gd name="T111" fmla="*/ 304 h 974"/>
              <a:gd name="T112" fmla="*/ 10659 w 11187"/>
              <a:gd name="T113" fmla="*/ 930 h 974"/>
              <a:gd name="T114" fmla="*/ 5098 w 11187"/>
              <a:gd name="T115" fmla="*/ 511 h 974"/>
              <a:gd name="T116" fmla="*/ 4772 w 11187"/>
              <a:gd name="T117" fmla="*/ 951 h 974"/>
              <a:gd name="T118" fmla="*/ 4753 w 11187"/>
              <a:gd name="T119" fmla="*/ 270 h 974"/>
              <a:gd name="T120" fmla="*/ 5226 w 11187"/>
              <a:gd name="T121" fmla="*/ 492 h 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187" h="974">
                <a:moveTo>
                  <a:pt x="768" y="486"/>
                </a:moveTo>
                <a:cubicBezTo>
                  <a:pt x="768" y="239"/>
                  <a:pt x="614" y="44"/>
                  <a:pt x="357" y="44"/>
                </a:cubicBezTo>
                <a:lnTo>
                  <a:pt x="15" y="44"/>
                </a:lnTo>
                <a:cubicBezTo>
                  <a:pt x="7" y="44"/>
                  <a:pt x="0" y="51"/>
                  <a:pt x="0" y="59"/>
                </a:cubicBezTo>
                <a:lnTo>
                  <a:pt x="0" y="936"/>
                </a:lnTo>
                <a:cubicBezTo>
                  <a:pt x="0" y="944"/>
                  <a:pt x="7" y="951"/>
                  <a:pt x="15" y="951"/>
                </a:cubicBezTo>
                <a:lnTo>
                  <a:pt x="322" y="951"/>
                </a:lnTo>
                <a:cubicBezTo>
                  <a:pt x="601" y="951"/>
                  <a:pt x="768" y="758"/>
                  <a:pt x="768" y="486"/>
                </a:cubicBezTo>
                <a:close/>
                <a:moveTo>
                  <a:pt x="629" y="489"/>
                </a:moveTo>
                <a:cubicBezTo>
                  <a:pt x="629" y="585"/>
                  <a:pt x="602" y="678"/>
                  <a:pt x="537" y="751"/>
                </a:cubicBezTo>
                <a:cubicBezTo>
                  <a:pt x="466" y="830"/>
                  <a:pt x="386" y="853"/>
                  <a:pt x="283" y="853"/>
                </a:cubicBezTo>
                <a:lnTo>
                  <a:pt x="132" y="853"/>
                </a:lnTo>
                <a:lnTo>
                  <a:pt x="132" y="142"/>
                </a:lnTo>
                <a:lnTo>
                  <a:pt x="300" y="142"/>
                </a:lnTo>
                <a:cubicBezTo>
                  <a:pt x="511" y="142"/>
                  <a:pt x="629" y="284"/>
                  <a:pt x="629" y="489"/>
                </a:cubicBezTo>
                <a:close/>
                <a:moveTo>
                  <a:pt x="6476" y="962"/>
                </a:moveTo>
                <a:cubicBezTo>
                  <a:pt x="6418" y="962"/>
                  <a:pt x="6329" y="952"/>
                  <a:pt x="6276" y="929"/>
                </a:cubicBezTo>
                <a:cubicBezTo>
                  <a:pt x="6261" y="922"/>
                  <a:pt x="6249" y="920"/>
                  <a:pt x="6249" y="901"/>
                </a:cubicBezTo>
                <a:lnTo>
                  <a:pt x="6249" y="819"/>
                </a:lnTo>
                <a:cubicBezTo>
                  <a:pt x="6249" y="810"/>
                  <a:pt x="6255" y="803"/>
                  <a:pt x="6264" y="803"/>
                </a:cubicBezTo>
                <a:cubicBezTo>
                  <a:pt x="6272" y="803"/>
                  <a:pt x="6279" y="808"/>
                  <a:pt x="6286" y="812"/>
                </a:cubicBezTo>
                <a:cubicBezTo>
                  <a:pt x="6339" y="846"/>
                  <a:pt x="6407" y="865"/>
                  <a:pt x="6469" y="865"/>
                </a:cubicBezTo>
                <a:cubicBezTo>
                  <a:pt x="6556" y="865"/>
                  <a:pt x="6631" y="820"/>
                  <a:pt x="6631" y="727"/>
                </a:cubicBezTo>
                <a:cubicBezTo>
                  <a:pt x="6631" y="655"/>
                  <a:pt x="6601" y="627"/>
                  <a:pt x="6545" y="589"/>
                </a:cubicBezTo>
                <a:lnTo>
                  <a:pt x="6385" y="478"/>
                </a:lnTo>
                <a:cubicBezTo>
                  <a:pt x="6309" y="425"/>
                  <a:pt x="6263" y="368"/>
                  <a:pt x="6263" y="270"/>
                </a:cubicBezTo>
                <a:cubicBezTo>
                  <a:pt x="6263" y="106"/>
                  <a:pt x="6389" y="33"/>
                  <a:pt x="6540" y="33"/>
                </a:cubicBezTo>
                <a:cubicBezTo>
                  <a:pt x="6597" y="33"/>
                  <a:pt x="6681" y="44"/>
                  <a:pt x="6733" y="70"/>
                </a:cubicBezTo>
                <a:cubicBezTo>
                  <a:pt x="6748" y="78"/>
                  <a:pt x="6749" y="78"/>
                  <a:pt x="6749" y="96"/>
                </a:cubicBezTo>
                <a:lnTo>
                  <a:pt x="6749" y="173"/>
                </a:lnTo>
                <a:cubicBezTo>
                  <a:pt x="6749" y="183"/>
                  <a:pt x="6749" y="194"/>
                  <a:pt x="6737" y="194"/>
                </a:cubicBezTo>
                <a:cubicBezTo>
                  <a:pt x="6729" y="194"/>
                  <a:pt x="6722" y="187"/>
                  <a:pt x="6715" y="183"/>
                </a:cubicBezTo>
                <a:cubicBezTo>
                  <a:pt x="6664" y="148"/>
                  <a:pt x="6609" y="130"/>
                  <a:pt x="6547" y="130"/>
                </a:cubicBezTo>
                <a:cubicBezTo>
                  <a:pt x="6467" y="130"/>
                  <a:pt x="6395" y="168"/>
                  <a:pt x="6395" y="256"/>
                </a:cubicBezTo>
                <a:cubicBezTo>
                  <a:pt x="6395" y="313"/>
                  <a:pt x="6424" y="343"/>
                  <a:pt x="6469" y="373"/>
                </a:cubicBezTo>
                <a:lnTo>
                  <a:pt x="6636" y="486"/>
                </a:lnTo>
                <a:cubicBezTo>
                  <a:pt x="6719" y="542"/>
                  <a:pt x="6776" y="602"/>
                  <a:pt x="6776" y="708"/>
                </a:cubicBezTo>
                <a:cubicBezTo>
                  <a:pt x="6776" y="882"/>
                  <a:pt x="6635" y="962"/>
                  <a:pt x="6476" y="962"/>
                </a:cubicBezTo>
                <a:close/>
                <a:moveTo>
                  <a:pt x="8435" y="951"/>
                </a:moveTo>
                <a:lnTo>
                  <a:pt x="8361" y="951"/>
                </a:lnTo>
                <a:cubicBezTo>
                  <a:pt x="8341" y="951"/>
                  <a:pt x="8341" y="933"/>
                  <a:pt x="8341" y="918"/>
                </a:cubicBezTo>
                <a:cubicBezTo>
                  <a:pt x="8311" y="918"/>
                  <a:pt x="8289" y="929"/>
                  <a:pt x="8261" y="940"/>
                </a:cubicBezTo>
                <a:cubicBezTo>
                  <a:pt x="8216" y="956"/>
                  <a:pt x="8178" y="962"/>
                  <a:pt x="8130" y="962"/>
                </a:cubicBezTo>
                <a:cubicBezTo>
                  <a:pt x="7996" y="962"/>
                  <a:pt x="7895" y="892"/>
                  <a:pt x="7895" y="750"/>
                </a:cubicBezTo>
                <a:lnTo>
                  <a:pt x="7895" y="290"/>
                </a:lnTo>
                <a:cubicBezTo>
                  <a:pt x="7895" y="279"/>
                  <a:pt x="7905" y="270"/>
                  <a:pt x="7915" y="270"/>
                </a:cubicBezTo>
                <a:lnTo>
                  <a:pt x="8002" y="270"/>
                </a:lnTo>
                <a:cubicBezTo>
                  <a:pt x="8013" y="270"/>
                  <a:pt x="8023" y="279"/>
                  <a:pt x="8023" y="290"/>
                </a:cubicBezTo>
                <a:lnTo>
                  <a:pt x="8023" y="710"/>
                </a:lnTo>
                <a:cubicBezTo>
                  <a:pt x="8023" y="754"/>
                  <a:pt x="8028" y="807"/>
                  <a:pt x="8066" y="834"/>
                </a:cubicBezTo>
                <a:cubicBezTo>
                  <a:pt x="8097" y="857"/>
                  <a:pt x="8138" y="867"/>
                  <a:pt x="8178" y="867"/>
                </a:cubicBezTo>
                <a:cubicBezTo>
                  <a:pt x="8206" y="867"/>
                  <a:pt x="8236" y="863"/>
                  <a:pt x="8263" y="854"/>
                </a:cubicBezTo>
                <a:cubicBezTo>
                  <a:pt x="8301" y="844"/>
                  <a:pt x="8327" y="831"/>
                  <a:pt x="8327" y="788"/>
                </a:cubicBezTo>
                <a:lnTo>
                  <a:pt x="8327" y="290"/>
                </a:lnTo>
                <a:cubicBezTo>
                  <a:pt x="8327" y="279"/>
                  <a:pt x="8337" y="270"/>
                  <a:pt x="8348" y="270"/>
                </a:cubicBezTo>
                <a:lnTo>
                  <a:pt x="8435" y="270"/>
                </a:lnTo>
                <a:cubicBezTo>
                  <a:pt x="8445" y="270"/>
                  <a:pt x="8455" y="279"/>
                  <a:pt x="8455" y="290"/>
                </a:cubicBezTo>
                <a:lnTo>
                  <a:pt x="8455" y="930"/>
                </a:lnTo>
                <a:cubicBezTo>
                  <a:pt x="8455" y="941"/>
                  <a:pt x="8445" y="951"/>
                  <a:pt x="8435" y="951"/>
                </a:cubicBezTo>
                <a:close/>
                <a:moveTo>
                  <a:pt x="2783" y="951"/>
                </a:moveTo>
                <a:lnTo>
                  <a:pt x="2710" y="951"/>
                </a:lnTo>
                <a:cubicBezTo>
                  <a:pt x="2689" y="951"/>
                  <a:pt x="2689" y="933"/>
                  <a:pt x="2689" y="918"/>
                </a:cubicBezTo>
                <a:cubicBezTo>
                  <a:pt x="2660" y="918"/>
                  <a:pt x="2638" y="929"/>
                  <a:pt x="2609" y="940"/>
                </a:cubicBezTo>
                <a:cubicBezTo>
                  <a:pt x="2564" y="956"/>
                  <a:pt x="2526" y="962"/>
                  <a:pt x="2479" y="962"/>
                </a:cubicBezTo>
                <a:cubicBezTo>
                  <a:pt x="2344" y="962"/>
                  <a:pt x="2244" y="892"/>
                  <a:pt x="2244" y="750"/>
                </a:cubicBezTo>
                <a:lnTo>
                  <a:pt x="2244" y="290"/>
                </a:lnTo>
                <a:cubicBezTo>
                  <a:pt x="2244" y="279"/>
                  <a:pt x="2253" y="270"/>
                  <a:pt x="2264" y="270"/>
                </a:cubicBezTo>
                <a:lnTo>
                  <a:pt x="2351" y="270"/>
                </a:lnTo>
                <a:cubicBezTo>
                  <a:pt x="2362" y="270"/>
                  <a:pt x="2371" y="279"/>
                  <a:pt x="2371" y="290"/>
                </a:cubicBezTo>
                <a:lnTo>
                  <a:pt x="2371" y="710"/>
                </a:lnTo>
                <a:cubicBezTo>
                  <a:pt x="2371" y="754"/>
                  <a:pt x="2377" y="807"/>
                  <a:pt x="2415" y="834"/>
                </a:cubicBezTo>
                <a:cubicBezTo>
                  <a:pt x="2446" y="857"/>
                  <a:pt x="2487" y="867"/>
                  <a:pt x="2526" y="867"/>
                </a:cubicBezTo>
                <a:cubicBezTo>
                  <a:pt x="2555" y="867"/>
                  <a:pt x="2585" y="863"/>
                  <a:pt x="2612" y="854"/>
                </a:cubicBezTo>
                <a:cubicBezTo>
                  <a:pt x="2650" y="844"/>
                  <a:pt x="2676" y="831"/>
                  <a:pt x="2676" y="788"/>
                </a:cubicBezTo>
                <a:lnTo>
                  <a:pt x="2676" y="290"/>
                </a:lnTo>
                <a:cubicBezTo>
                  <a:pt x="2676" y="279"/>
                  <a:pt x="2685" y="270"/>
                  <a:pt x="2696" y="270"/>
                </a:cubicBezTo>
                <a:lnTo>
                  <a:pt x="2783" y="270"/>
                </a:lnTo>
                <a:cubicBezTo>
                  <a:pt x="2794" y="270"/>
                  <a:pt x="2804" y="279"/>
                  <a:pt x="2804" y="290"/>
                </a:cubicBezTo>
                <a:lnTo>
                  <a:pt x="2804" y="930"/>
                </a:lnTo>
                <a:cubicBezTo>
                  <a:pt x="2804" y="941"/>
                  <a:pt x="2794" y="951"/>
                  <a:pt x="2783" y="951"/>
                </a:cubicBezTo>
                <a:close/>
                <a:moveTo>
                  <a:pt x="10954" y="962"/>
                </a:moveTo>
                <a:cubicBezTo>
                  <a:pt x="10900" y="962"/>
                  <a:pt x="10847" y="952"/>
                  <a:pt x="10797" y="932"/>
                </a:cubicBezTo>
                <a:cubicBezTo>
                  <a:pt x="10775" y="924"/>
                  <a:pt x="10762" y="921"/>
                  <a:pt x="10762" y="895"/>
                </a:cubicBezTo>
                <a:lnTo>
                  <a:pt x="10762" y="837"/>
                </a:lnTo>
                <a:cubicBezTo>
                  <a:pt x="10762" y="826"/>
                  <a:pt x="10767" y="815"/>
                  <a:pt x="10779" y="815"/>
                </a:cubicBezTo>
                <a:cubicBezTo>
                  <a:pt x="10787" y="815"/>
                  <a:pt x="10791" y="818"/>
                  <a:pt x="10798" y="822"/>
                </a:cubicBezTo>
                <a:cubicBezTo>
                  <a:pt x="10845" y="849"/>
                  <a:pt x="10892" y="867"/>
                  <a:pt x="10947" y="867"/>
                </a:cubicBezTo>
                <a:cubicBezTo>
                  <a:pt x="11003" y="867"/>
                  <a:pt x="11060" y="845"/>
                  <a:pt x="11060" y="780"/>
                </a:cubicBezTo>
                <a:cubicBezTo>
                  <a:pt x="11060" y="717"/>
                  <a:pt x="11006" y="695"/>
                  <a:pt x="10960" y="670"/>
                </a:cubicBezTo>
                <a:cubicBezTo>
                  <a:pt x="10866" y="617"/>
                  <a:pt x="10776" y="579"/>
                  <a:pt x="10776" y="455"/>
                </a:cubicBezTo>
                <a:cubicBezTo>
                  <a:pt x="10776" y="322"/>
                  <a:pt x="10877" y="259"/>
                  <a:pt x="11000" y="259"/>
                </a:cubicBezTo>
                <a:cubicBezTo>
                  <a:pt x="11051" y="259"/>
                  <a:pt x="11095" y="269"/>
                  <a:pt x="11142" y="289"/>
                </a:cubicBezTo>
                <a:cubicBezTo>
                  <a:pt x="11161" y="297"/>
                  <a:pt x="11173" y="300"/>
                  <a:pt x="11173" y="323"/>
                </a:cubicBezTo>
                <a:lnTo>
                  <a:pt x="11173" y="385"/>
                </a:lnTo>
                <a:cubicBezTo>
                  <a:pt x="11173" y="395"/>
                  <a:pt x="11169" y="406"/>
                  <a:pt x="11158" y="406"/>
                </a:cubicBezTo>
                <a:cubicBezTo>
                  <a:pt x="11150" y="406"/>
                  <a:pt x="11142" y="401"/>
                  <a:pt x="11135" y="396"/>
                </a:cubicBezTo>
                <a:cubicBezTo>
                  <a:pt x="11087" y="369"/>
                  <a:pt x="11056" y="354"/>
                  <a:pt x="10999" y="354"/>
                </a:cubicBezTo>
                <a:cubicBezTo>
                  <a:pt x="10946" y="354"/>
                  <a:pt x="10902" y="375"/>
                  <a:pt x="10902" y="433"/>
                </a:cubicBezTo>
                <a:cubicBezTo>
                  <a:pt x="10902" y="560"/>
                  <a:pt x="11187" y="545"/>
                  <a:pt x="11187" y="763"/>
                </a:cubicBezTo>
                <a:cubicBezTo>
                  <a:pt x="11187" y="898"/>
                  <a:pt x="11078" y="962"/>
                  <a:pt x="10954" y="962"/>
                </a:cubicBezTo>
                <a:close/>
                <a:moveTo>
                  <a:pt x="7748" y="951"/>
                </a:moveTo>
                <a:lnTo>
                  <a:pt x="7662" y="951"/>
                </a:lnTo>
                <a:cubicBezTo>
                  <a:pt x="7651" y="951"/>
                  <a:pt x="7642" y="941"/>
                  <a:pt x="7642" y="930"/>
                </a:cubicBezTo>
                <a:lnTo>
                  <a:pt x="7642" y="20"/>
                </a:lnTo>
                <a:cubicBezTo>
                  <a:pt x="7642" y="9"/>
                  <a:pt x="7651" y="0"/>
                  <a:pt x="7662" y="0"/>
                </a:cubicBezTo>
                <a:lnTo>
                  <a:pt x="7748" y="0"/>
                </a:lnTo>
                <a:cubicBezTo>
                  <a:pt x="7759" y="0"/>
                  <a:pt x="7768" y="9"/>
                  <a:pt x="7768" y="20"/>
                </a:cubicBezTo>
                <a:lnTo>
                  <a:pt x="7768" y="930"/>
                </a:lnTo>
                <a:cubicBezTo>
                  <a:pt x="7768" y="941"/>
                  <a:pt x="7759" y="951"/>
                  <a:pt x="7748" y="951"/>
                </a:cubicBezTo>
                <a:close/>
                <a:moveTo>
                  <a:pt x="4573" y="604"/>
                </a:moveTo>
                <a:lnTo>
                  <a:pt x="4573" y="568"/>
                </a:lnTo>
                <a:cubicBezTo>
                  <a:pt x="4573" y="390"/>
                  <a:pt x="4464" y="259"/>
                  <a:pt x="4281" y="259"/>
                </a:cubicBezTo>
                <a:cubicBezTo>
                  <a:pt x="4070" y="259"/>
                  <a:pt x="3974" y="425"/>
                  <a:pt x="3974" y="618"/>
                </a:cubicBezTo>
                <a:cubicBezTo>
                  <a:pt x="3974" y="820"/>
                  <a:pt x="4093" y="962"/>
                  <a:pt x="4301" y="962"/>
                </a:cubicBezTo>
                <a:cubicBezTo>
                  <a:pt x="4364" y="962"/>
                  <a:pt x="4447" y="945"/>
                  <a:pt x="4504" y="918"/>
                </a:cubicBezTo>
                <a:cubicBezTo>
                  <a:pt x="4525" y="907"/>
                  <a:pt x="4534" y="906"/>
                  <a:pt x="4534" y="880"/>
                </a:cubicBezTo>
                <a:cubicBezTo>
                  <a:pt x="4534" y="863"/>
                  <a:pt x="4543" y="806"/>
                  <a:pt x="4515" y="806"/>
                </a:cubicBezTo>
                <a:cubicBezTo>
                  <a:pt x="4504" y="806"/>
                  <a:pt x="4496" y="812"/>
                  <a:pt x="4486" y="816"/>
                </a:cubicBezTo>
                <a:cubicBezTo>
                  <a:pt x="4438" y="839"/>
                  <a:pt x="4376" y="867"/>
                  <a:pt x="4322" y="867"/>
                </a:cubicBezTo>
                <a:cubicBezTo>
                  <a:pt x="4183" y="867"/>
                  <a:pt x="4100" y="767"/>
                  <a:pt x="4100" y="633"/>
                </a:cubicBezTo>
                <a:lnTo>
                  <a:pt x="4100" y="625"/>
                </a:lnTo>
                <a:lnTo>
                  <a:pt x="4553" y="625"/>
                </a:lnTo>
                <a:cubicBezTo>
                  <a:pt x="4564" y="625"/>
                  <a:pt x="4573" y="615"/>
                  <a:pt x="4573" y="604"/>
                </a:cubicBezTo>
                <a:close/>
                <a:moveTo>
                  <a:pt x="4447" y="530"/>
                </a:moveTo>
                <a:lnTo>
                  <a:pt x="4100" y="530"/>
                </a:lnTo>
                <a:cubicBezTo>
                  <a:pt x="4101" y="429"/>
                  <a:pt x="4174" y="353"/>
                  <a:pt x="4275" y="353"/>
                </a:cubicBezTo>
                <a:cubicBezTo>
                  <a:pt x="4373" y="353"/>
                  <a:pt x="4447" y="415"/>
                  <a:pt x="4447" y="516"/>
                </a:cubicBezTo>
                <a:lnTo>
                  <a:pt x="4447" y="530"/>
                </a:lnTo>
                <a:close/>
                <a:moveTo>
                  <a:pt x="3856" y="951"/>
                </a:moveTo>
                <a:lnTo>
                  <a:pt x="3769" y="951"/>
                </a:lnTo>
                <a:cubicBezTo>
                  <a:pt x="3758" y="951"/>
                  <a:pt x="3749" y="941"/>
                  <a:pt x="3749" y="930"/>
                </a:cubicBezTo>
                <a:lnTo>
                  <a:pt x="3749" y="497"/>
                </a:lnTo>
                <a:cubicBezTo>
                  <a:pt x="3749" y="402"/>
                  <a:pt x="3701" y="354"/>
                  <a:pt x="3606" y="354"/>
                </a:cubicBezTo>
                <a:cubicBezTo>
                  <a:pt x="3576" y="354"/>
                  <a:pt x="3544" y="358"/>
                  <a:pt x="3515" y="368"/>
                </a:cubicBezTo>
                <a:cubicBezTo>
                  <a:pt x="3473" y="383"/>
                  <a:pt x="3458" y="403"/>
                  <a:pt x="3458" y="448"/>
                </a:cubicBezTo>
                <a:lnTo>
                  <a:pt x="3458" y="930"/>
                </a:lnTo>
                <a:cubicBezTo>
                  <a:pt x="3458" y="941"/>
                  <a:pt x="3449" y="951"/>
                  <a:pt x="3438" y="951"/>
                </a:cubicBezTo>
                <a:lnTo>
                  <a:pt x="3351" y="951"/>
                </a:lnTo>
                <a:cubicBezTo>
                  <a:pt x="3340" y="951"/>
                  <a:pt x="3330" y="941"/>
                  <a:pt x="3330" y="930"/>
                </a:cubicBezTo>
                <a:lnTo>
                  <a:pt x="3330" y="498"/>
                </a:lnTo>
                <a:cubicBezTo>
                  <a:pt x="3330" y="401"/>
                  <a:pt x="3277" y="354"/>
                  <a:pt x="3181" y="354"/>
                </a:cubicBezTo>
                <a:cubicBezTo>
                  <a:pt x="3151" y="354"/>
                  <a:pt x="3121" y="360"/>
                  <a:pt x="3092" y="371"/>
                </a:cubicBezTo>
                <a:cubicBezTo>
                  <a:pt x="3053" y="385"/>
                  <a:pt x="3038" y="403"/>
                  <a:pt x="3038" y="445"/>
                </a:cubicBezTo>
                <a:lnTo>
                  <a:pt x="3038" y="930"/>
                </a:lnTo>
                <a:cubicBezTo>
                  <a:pt x="3038" y="941"/>
                  <a:pt x="3029" y="951"/>
                  <a:pt x="3018" y="951"/>
                </a:cubicBezTo>
                <a:lnTo>
                  <a:pt x="2932" y="951"/>
                </a:lnTo>
                <a:cubicBezTo>
                  <a:pt x="2921" y="951"/>
                  <a:pt x="2912" y="941"/>
                  <a:pt x="2912" y="930"/>
                </a:cubicBezTo>
                <a:lnTo>
                  <a:pt x="2912" y="290"/>
                </a:lnTo>
                <a:cubicBezTo>
                  <a:pt x="2912" y="279"/>
                  <a:pt x="2921" y="270"/>
                  <a:pt x="2932" y="270"/>
                </a:cubicBezTo>
                <a:lnTo>
                  <a:pt x="3003" y="270"/>
                </a:lnTo>
                <a:cubicBezTo>
                  <a:pt x="3026" y="270"/>
                  <a:pt x="3025" y="286"/>
                  <a:pt x="3025" y="304"/>
                </a:cubicBezTo>
                <a:lnTo>
                  <a:pt x="3029" y="304"/>
                </a:lnTo>
                <a:cubicBezTo>
                  <a:pt x="3053" y="304"/>
                  <a:pt x="3076" y="292"/>
                  <a:pt x="3098" y="284"/>
                </a:cubicBezTo>
                <a:cubicBezTo>
                  <a:pt x="3136" y="269"/>
                  <a:pt x="3179" y="259"/>
                  <a:pt x="3220" y="259"/>
                </a:cubicBezTo>
                <a:cubicBezTo>
                  <a:pt x="3287" y="259"/>
                  <a:pt x="3349" y="281"/>
                  <a:pt x="3398" y="326"/>
                </a:cubicBezTo>
                <a:lnTo>
                  <a:pt x="3415" y="326"/>
                </a:lnTo>
                <a:cubicBezTo>
                  <a:pt x="3478" y="285"/>
                  <a:pt x="3559" y="259"/>
                  <a:pt x="3635" y="259"/>
                </a:cubicBezTo>
                <a:cubicBezTo>
                  <a:pt x="3776" y="259"/>
                  <a:pt x="3877" y="339"/>
                  <a:pt x="3877" y="486"/>
                </a:cubicBezTo>
                <a:lnTo>
                  <a:pt x="3877" y="930"/>
                </a:lnTo>
                <a:cubicBezTo>
                  <a:pt x="3877" y="941"/>
                  <a:pt x="3867" y="951"/>
                  <a:pt x="3856" y="951"/>
                </a:cubicBezTo>
                <a:close/>
                <a:moveTo>
                  <a:pt x="9216" y="951"/>
                </a:moveTo>
                <a:lnTo>
                  <a:pt x="9130" y="951"/>
                </a:lnTo>
                <a:cubicBezTo>
                  <a:pt x="9119" y="951"/>
                  <a:pt x="9110" y="941"/>
                  <a:pt x="9110" y="930"/>
                </a:cubicBezTo>
                <a:lnTo>
                  <a:pt x="9110" y="290"/>
                </a:lnTo>
                <a:cubicBezTo>
                  <a:pt x="9110" y="279"/>
                  <a:pt x="9119" y="270"/>
                  <a:pt x="9130" y="270"/>
                </a:cubicBezTo>
                <a:lnTo>
                  <a:pt x="9216" y="270"/>
                </a:lnTo>
                <a:cubicBezTo>
                  <a:pt x="9227" y="270"/>
                  <a:pt x="9236" y="279"/>
                  <a:pt x="9236" y="290"/>
                </a:cubicBezTo>
                <a:lnTo>
                  <a:pt x="9236" y="930"/>
                </a:lnTo>
                <a:cubicBezTo>
                  <a:pt x="9236" y="941"/>
                  <a:pt x="9227" y="951"/>
                  <a:pt x="9216" y="951"/>
                </a:cubicBezTo>
                <a:close/>
                <a:moveTo>
                  <a:pt x="9172" y="152"/>
                </a:moveTo>
                <a:cubicBezTo>
                  <a:pt x="9122" y="152"/>
                  <a:pt x="9096" y="125"/>
                  <a:pt x="9096" y="74"/>
                </a:cubicBezTo>
                <a:cubicBezTo>
                  <a:pt x="9096" y="27"/>
                  <a:pt x="9126" y="0"/>
                  <a:pt x="9174" y="0"/>
                </a:cubicBezTo>
                <a:cubicBezTo>
                  <a:pt x="9223" y="0"/>
                  <a:pt x="9250" y="27"/>
                  <a:pt x="9250" y="76"/>
                </a:cubicBezTo>
                <a:cubicBezTo>
                  <a:pt x="9250" y="127"/>
                  <a:pt x="9223" y="152"/>
                  <a:pt x="9172" y="152"/>
                </a:cubicBezTo>
                <a:close/>
                <a:moveTo>
                  <a:pt x="2115" y="924"/>
                </a:moveTo>
                <a:cubicBezTo>
                  <a:pt x="2068" y="951"/>
                  <a:pt x="1972" y="962"/>
                  <a:pt x="1919" y="962"/>
                </a:cubicBezTo>
                <a:cubicBezTo>
                  <a:pt x="1700" y="962"/>
                  <a:pt x="1579" y="827"/>
                  <a:pt x="1579" y="613"/>
                </a:cubicBezTo>
                <a:cubicBezTo>
                  <a:pt x="1579" y="392"/>
                  <a:pt x="1718" y="259"/>
                  <a:pt x="1937" y="259"/>
                </a:cubicBezTo>
                <a:cubicBezTo>
                  <a:pt x="1970" y="259"/>
                  <a:pt x="2132" y="277"/>
                  <a:pt x="2132" y="319"/>
                </a:cubicBezTo>
                <a:lnTo>
                  <a:pt x="2132" y="383"/>
                </a:lnTo>
                <a:cubicBezTo>
                  <a:pt x="2132" y="394"/>
                  <a:pt x="2127" y="406"/>
                  <a:pt x="2115" y="406"/>
                </a:cubicBezTo>
                <a:cubicBezTo>
                  <a:pt x="2106" y="406"/>
                  <a:pt x="2100" y="402"/>
                  <a:pt x="2093" y="398"/>
                </a:cubicBezTo>
                <a:cubicBezTo>
                  <a:pt x="2038" y="369"/>
                  <a:pt x="1996" y="354"/>
                  <a:pt x="1934" y="354"/>
                </a:cubicBezTo>
                <a:cubicBezTo>
                  <a:pt x="1779" y="354"/>
                  <a:pt x="1712" y="463"/>
                  <a:pt x="1712" y="607"/>
                </a:cubicBezTo>
                <a:cubicBezTo>
                  <a:pt x="1712" y="752"/>
                  <a:pt x="1779" y="867"/>
                  <a:pt x="1937" y="867"/>
                </a:cubicBezTo>
                <a:cubicBezTo>
                  <a:pt x="1992" y="867"/>
                  <a:pt x="2038" y="850"/>
                  <a:pt x="2087" y="826"/>
                </a:cubicBezTo>
                <a:cubicBezTo>
                  <a:pt x="2096" y="822"/>
                  <a:pt x="2105" y="815"/>
                  <a:pt x="2115" y="815"/>
                </a:cubicBezTo>
                <a:cubicBezTo>
                  <a:pt x="2140" y="815"/>
                  <a:pt x="2132" y="878"/>
                  <a:pt x="2132" y="894"/>
                </a:cubicBezTo>
                <a:cubicBezTo>
                  <a:pt x="2132" y="911"/>
                  <a:pt x="2128" y="916"/>
                  <a:pt x="2115" y="924"/>
                </a:cubicBezTo>
                <a:close/>
                <a:moveTo>
                  <a:pt x="5734" y="933"/>
                </a:moveTo>
                <a:cubicBezTo>
                  <a:pt x="5697" y="952"/>
                  <a:pt x="5633" y="962"/>
                  <a:pt x="5592" y="962"/>
                </a:cubicBezTo>
                <a:cubicBezTo>
                  <a:pt x="5481" y="962"/>
                  <a:pt x="5406" y="903"/>
                  <a:pt x="5406" y="788"/>
                </a:cubicBezTo>
                <a:lnTo>
                  <a:pt x="5406" y="365"/>
                </a:lnTo>
                <a:cubicBezTo>
                  <a:pt x="5306" y="365"/>
                  <a:pt x="5311" y="384"/>
                  <a:pt x="5311" y="290"/>
                </a:cubicBezTo>
                <a:cubicBezTo>
                  <a:pt x="5311" y="279"/>
                  <a:pt x="5321" y="270"/>
                  <a:pt x="5332" y="270"/>
                </a:cubicBezTo>
                <a:lnTo>
                  <a:pt x="5406" y="270"/>
                </a:lnTo>
                <a:lnTo>
                  <a:pt x="5406" y="110"/>
                </a:lnTo>
                <a:cubicBezTo>
                  <a:pt x="5406" y="99"/>
                  <a:pt x="5416" y="89"/>
                  <a:pt x="5427" y="89"/>
                </a:cubicBezTo>
                <a:lnTo>
                  <a:pt x="5512" y="89"/>
                </a:lnTo>
                <a:cubicBezTo>
                  <a:pt x="5523" y="89"/>
                  <a:pt x="5533" y="99"/>
                  <a:pt x="5533" y="110"/>
                </a:cubicBezTo>
                <a:lnTo>
                  <a:pt x="5533" y="270"/>
                </a:lnTo>
                <a:lnTo>
                  <a:pt x="5728" y="270"/>
                </a:lnTo>
                <a:cubicBezTo>
                  <a:pt x="5739" y="270"/>
                  <a:pt x="5749" y="279"/>
                  <a:pt x="5749" y="290"/>
                </a:cubicBezTo>
                <a:lnTo>
                  <a:pt x="5749" y="345"/>
                </a:lnTo>
                <a:cubicBezTo>
                  <a:pt x="5749" y="356"/>
                  <a:pt x="5739" y="365"/>
                  <a:pt x="5728" y="365"/>
                </a:cubicBezTo>
                <a:lnTo>
                  <a:pt x="5533" y="365"/>
                </a:lnTo>
                <a:lnTo>
                  <a:pt x="5533" y="759"/>
                </a:lnTo>
                <a:cubicBezTo>
                  <a:pt x="5533" y="829"/>
                  <a:pt x="5559" y="867"/>
                  <a:pt x="5631" y="867"/>
                </a:cubicBezTo>
                <a:cubicBezTo>
                  <a:pt x="5681" y="867"/>
                  <a:pt x="5715" y="838"/>
                  <a:pt x="5731" y="838"/>
                </a:cubicBezTo>
                <a:cubicBezTo>
                  <a:pt x="5743" y="838"/>
                  <a:pt x="5749" y="849"/>
                  <a:pt x="5749" y="860"/>
                </a:cubicBezTo>
                <a:lnTo>
                  <a:pt x="5749" y="909"/>
                </a:lnTo>
                <a:cubicBezTo>
                  <a:pt x="5749" y="922"/>
                  <a:pt x="5746" y="926"/>
                  <a:pt x="5734" y="933"/>
                </a:cubicBezTo>
                <a:close/>
                <a:moveTo>
                  <a:pt x="8970" y="933"/>
                </a:moveTo>
                <a:cubicBezTo>
                  <a:pt x="8933" y="952"/>
                  <a:pt x="8869" y="962"/>
                  <a:pt x="8829" y="962"/>
                </a:cubicBezTo>
                <a:cubicBezTo>
                  <a:pt x="8717" y="962"/>
                  <a:pt x="8642" y="903"/>
                  <a:pt x="8642" y="788"/>
                </a:cubicBezTo>
                <a:lnTo>
                  <a:pt x="8642" y="365"/>
                </a:lnTo>
                <a:cubicBezTo>
                  <a:pt x="8542" y="365"/>
                  <a:pt x="8547" y="384"/>
                  <a:pt x="8547" y="290"/>
                </a:cubicBezTo>
                <a:cubicBezTo>
                  <a:pt x="8547" y="279"/>
                  <a:pt x="8557" y="270"/>
                  <a:pt x="8568" y="270"/>
                </a:cubicBezTo>
                <a:lnTo>
                  <a:pt x="8642" y="270"/>
                </a:lnTo>
                <a:lnTo>
                  <a:pt x="8642" y="110"/>
                </a:lnTo>
                <a:cubicBezTo>
                  <a:pt x="8642" y="99"/>
                  <a:pt x="8652" y="89"/>
                  <a:pt x="8663" y="89"/>
                </a:cubicBezTo>
                <a:lnTo>
                  <a:pt x="8749" y="89"/>
                </a:lnTo>
                <a:cubicBezTo>
                  <a:pt x="8759" y="89"/>
                  <a:pt x="8769" y="99"/>
                  <a:pt x="8769" y="110"/>
                </a:cubicBezTo>
                <a:lnTo>
                  <a:pt x="8769" y="270"/>
                </a:lnTo>
                <a:lnTo>
                  <a:pt x="8965" y="270"/>
                </a:lnTo>
                <a:cubicBezTo>
                  <a:pt x="8975" y="270"/>
                  <a:pt x="8985" y="279"/>
                  <a:pt x="8985" y="290"/>
                </a:cubicBezTo>
                <a:lnTo>
                  <a:pt x="8985" y="345"/>
                </a:lnTo>
                <a:cubicBezTo>
                  <a:pt x="8985" y="356"/>
                  <a:pt x="8975" y="365"/>
                  <a:pt x="8965" y="365"/>
                </a:cubicBezTo>
                <a:lnTo>
                  <a:pt x="8769" y="365"/>
                </a:lnTo>
                <a:lnTo>
                  <a:pt x="8769" y="759"/>
                </a:lnTo>
                <a:cubicBezTo>
                  <a:pt x="8769" y="829"/>
                  <a:pt x="8795" y="867"/>
                  <a:pt x="8867" y="867"/>
                </a:cubicBezTo>
                <a:cubicBezTo>
                  <a:pt x="8917" y="867"/>
                  <a:pt x="8951" y="838"/>
                  <a:pt x="8967" y="838"/>
                </a:cubicBezTo>
                <a:cubicBezTo>
                  <a:pt x="8980" y="838"/>
                  <a:pt x="8985" y="849"/>
                  <a:pt x="8985" y="860"/>
                </a:cubicBezTo>
                <a:lnTo>
                  <a:pt x="8985" y="909"/>
                </a:lnTo>
                <a:cubicBezTo>
                  <a:pt x="8985" y="922"/>
                  <a:pt x="8982" y="926"/>
                  <a:pt x="8970" y="933"/>
                </a:cubicBezTo>
                <a:close/>
                <a:moveTo>
                  <a:pt x="7525" y="615"/>
                </a:moveTo>
                <a:cubicBezTo>
                  <a:pt x="7525" y="407"/>
                  <a:pt x="7416" y="259"/>
                  <a:pt x="7197" y="259"/>
                </a:cubicBezTo>
                <a:cubicBezTo>
                  <a:pt x="6981" y="259"/>
                  <a:pt x="6871" y="411"/>
                  <a:pt x="6871" y="617"/>
                </a:cubicBezTo>
                <a:cubicBezTo>
                  <a:pt x="6871" y="823"/>
                  <a:pt x="6985" y="974"/>
                  <a:pt x="7202" y="974"/>
                </a:cubicBezTo>
                <a:cubicBezTo>
                  <a:pt x="7418" y="974"/>
                  <a:pt x="7525" y="819"/>
                  <a:pt x="7525" y="615"/>
                </a:cubicBezTo>
                <a:close/>
                <a:moveTo>
                  <a:pt x="7392" y="615"/>
                </a:moveTo>
                <a:cubicBezTo>
                  <a:pt x="7392" y="748"/>
                  <a:pt x="7356" y="879"/>
                  <a:pt x="7199" y="879"/>
                </a:cubicBezTo>
                <a:cubicBezTo>
                  <a:pt x="7040" y="879"/>
                  <a:pt x="7004" y="751"/>
                  <a:pt x="7004" y="618"/>
                </a:cubicBezTo>
                <a:cubicBezTo>
                  <a:pt x="7004" y="482"/>
                  <a:pt x="7037" y="353"/>
                  <a:pt x="7197" y="353"/>
                </a:cubicBezTo>
                <a:cubicBezTo>
                  <a:pt x="7355" y="353"/>
                  <a:pt x="7392" y="481"/>
                  <a:pt x="7392" y="615"/>
                </a:cubicBezTo>
                <a:close/>
                <a:moveTo>
                  <a:pt x="10000" y="615"/>
                </a:moveTo>
                <a:cubicBezTo>
                  <a:pt x="10000" y="407"/>
                  <a:pt x="9891" y="259"/>
                  <a:pt x="9673" y="259"/>
                </a:cubicBezTo>
                <a:cubicBezTo>
                  <a:pt x="9457" y="259"/>
                  <a:pt x="9346" y="411"/>
                  <a:pt x="9346" y="617"/>
                </a:cubicBezTo>
                <a:cubicBezTo>
                  <a:pt x="9346" y="823"/>
                  <a:pt x="9461" y="974"/>
                  <a:pt x="9677" y="974"/>
                </a:cubicBezTo>
                <a:cubicBezTo>
                  <a:pt x="9893" y="974"/>
                  <a:pt x="10000" y="819"/>
                  <a:pt x="10000" y="615"/>
                </a:cubicBezTo>
                <a:close/>
                <a:moveTo>
                  <a:pt x="9867" y="615"/>
                </a:moveTo>
                <a:cubicBezTo>
                  <a:pt x="9867" y="748"/>
                  <a:pt x="9832" y="879"/>
                  <a:pt x="9674" y="879"/>
                </a:cubicBezTo>
                <a:cubicBezTo>
                  <a:pt x="9515" y="879"/>
                  <a:pt x="9480" y="751"/>
                  <a:pt x="9480" y="618"/>
                </a:cubicBezTo>
                <a:cubicBezTo>
                  <a:pt x="9480" y="482"/>
                  <a:pt x="9512" y="353"/>
                  <a:pt x="9673" y="353"/>
                </a:cubicBezTo>
                <a:cubicBezTo>
                  <a:pt x="9830" y="353"/>
                  <a:pt x="9867" y="481"/>
                  <a:pt x="9867" y="615"/>
                </a:cubicBezTo>
                <a:close/>
                <a:moveTo>
                  <a:pt x="1497" y="615"/>
                </a:moveTo>
                <a:cubicBezTo>
                  <a:pt x="1497" y="407"/>
                  <a:pt x="1389" y="259"/>
                  <a:pt x="1170" y="259"/>
                </a:cubicBezTo>
                <a:cubicBezTo>
                  <a:pt x="954" y="259"/>
                  <a:pt x="844" y="411"/>
                  <a:pt x="844" y="617"/>
                </a:cubicBezTo>
                <a:cubicBezTo>
                  <a:pt x="844" y="823"/>
                  <a:pt x="958" y="974"/>
                  <a:pt x="1174" y="974"/>
                </a:cubicBezTo>
                <a:cubicBezTo>
                  <a:pt x="1390" y="974"/>
                  <a:pt x="1497" y="819"/>
                  <a:pt x="1497" y="615"/>
                </a:cubicBezTo>
                <a:close/>
                <a:moveTo>
                  <a:pt x="1364" y="615"/>
                </a:moveTo>
                <a:cubicBezTo>
                  <a:pt x="1364" y="748"/>
                  <a:pt x="1329" y="879"/>
                  <a:pt x="1171" y="879"/>
                </a:cubicBezTo>
                <a:cubicBezTo>
                  <a:pt x="1012" y="879"/>
                  <a:pt x="977" y="751"/>
                  <a:pt x="977" y="618"/>
                </a:cubicBezTo>
                <a:cubicBezTo>
                  <a:pt x="977" y="482"/>
                  <a:pt x="1009" y="353"/>
                  <a:pt x="1170" y="353"/>
                </a:cubicBezTo>
                <a:cubicBezTo>
                  <a:pt x="1327" y="353"/>
                  <a:pt x="1364" y="481"/>
                  <a:pt x="1364" y="615"/>
                </a:cubicBezTo>
                <a:close/>
                <a:moveTo>
                  <a:pt x="10639" y="951"/>
                </a:moveTo>
                <a:lnTo>
                  <a:pt x="10552" y="951"/>
                </a:lnTo>
                <a:cubicBezTo>
                  <a:pt x="10541" y="951"/>
                  <a:pt x="10532" y="941"/>
                  <a:pt x="10532" y="930"/>
                </a:cubicBezTo>
                <a:lnTo>
                  <a:pt x="10532" y="511"/>
                </a:lnTo>
                <a:cubicBezTo>
                  <a:pt x="10532" y="405"/>
                  <a:pt x="10481" y="354"/>
                  <a:pt x="10375" y="354"/>
                </a:cubicBezTo>
                <a:cubicBezTo>
                  <a:pt x="10343" y="354"/>
                  <a:pt x="10309" y="358"/>
                  <a:pt x="10279" y="371"/>
                </a:cubicBezTo>
                <a:cubicBezTo>
                  <a:pt x="10243" y="384"/>
                  <a:pt x="10226" y="401"/>
                  <a:pt x="10226" y="440"/>
                </a:cubicBezTo>
                <a:lnTo>
                  <a:pt x="10226" y="930"/>
                </a:lnTo>
                <a:cubicBezTo>
                  <a:pt x="10226" y="941"/>
                  <a:pt x="10216" y="951"/>
                  <a:pt x="10205" y="951"/>
                </a:cubicBezTo>
                <a:lnTo>
                  <a:pt x="10120" y="951"/>
                </a:lnTo>
                <a:cubicBezTo>
                  <a:pt x="10109" y="951"/>
                  <a:pt x="10099" y="941"/>
                  <a:pt x="10099" y="930"/>
                </a:cubicBezTo>
                <a:lnTo>
                  <a:pt x="10099" y="290"/>
                </a:lnTo>
                <a:cubicBezTo>
                  <a:pt x="10099" y="279"/>
                  <a:pt x="10109" y="270"/>
                  <a:pt x="10120" y="270"/>
                </a:cubicBezTo>
                <a:lnTo>
                  <a:pt x="10186" y="270"/>
                </a:lnTo>
                <a:cubicBezTo>
                  <a:pt x="10215" y="270"/>
                  <a:pt x="10212" y="281"/>
                  <a:pt x="10212" y="304"/>
                </a:cubicBezTo>
                <a:lnTo>
                  <a:pt x="10223" y="304"/>
                </a:lnTo>
                <a:cubicBezTo>
                  <a:pt x="10246" y="304"/>
                  <a:pt x="10272" y="288"/>
                  <a:pt x="10295" y="281"/>
                </a:cubicBezTo>
                <a:cubicBezTo>
                  <a:pt x="10337" y="267"/>
                  <a:pt x="10375" y="259"/>
                  <a:pt x="10420" y="259"/>
                </a:cubicBezTo>
                <a:cubicBezTo>
                  <a:pt x="10564" y="259"/>
                  <a:pt x="10659" y="345"/>
                  <a:pt x="10659" y="492"/>
                </a:cubicBezTo>
                <a:lnTo>
                  <a:pt x="10659" y="930"/>
                </a:lnTo>
                <a:cubicBezTo>
                  <a:pt x="10659" y="941"/>
                  <a:pt x="10650" y="951"/>
                  <a:pt x="10639" y="951"/>
                </a:cubicBezTo>
                <a:close/>
                <a:moveTo>
                  <a:pt x="5206" y="951"/>
                </a:moveTo>
                <a:lnTo>
                  <a:pt x="5119" y="951"/>
                </a:lnTo>
                <a:cubicBezTo>
                  <a:pt x="5108" y="951"/>
                  <a:pt x="5098" y="941"/>
                  <a:pt x="5098" y="930"/>
                </a:cubicBezTo>
                <a:lnTo>
                  <a:pt x="5098" y="511"/>
                </a:lnTo>
                <a:cubicBezTo>
                  <a:pt x="5098" y="405"/>
                  <a:pt x="5048" y="354"/>
                  <a:pt x="4942" y="354"/>
                </a:cubicBezTo>
                <a:cubicBezTo>
                  <a:pt x="4909" y="354"/>
                  <a:pt x="4876" y="358"/>
                  <a:pt x="4846" y="371"/>
                </a:cubicBezTo>
                <a:cubicBezTo>
                  <a:pt x="4810" y="384"/>
                  <a:pt x="4793" y="401"/>
                  <a:pt x="4793" y="440"/>
                </a:cubicBezTo>
                <a:lnTo>
                  <a:pt x="4793" y="930"/>
                </a:lnTo>
                <a:cubicBezTo>
                  <a:pt x="4793" y="941"/>
                  <a:pt x="4783" y="951"/>
                  <a:pt x="4772" y="951"/>
                </a:cubicBezTo>
                <a:lnTo>
                  <a:pt x="4687" y="951"/>
                </a:lnTo>
                <a:cubicBezTo>
                  <a:pt x="4676" y="951"/>
                  <a:pt x="4666" y="941"/>
                  <a:pt x="4666" y="930"/>
                </a:cubicBezTo>
                <a:lnTo>
                  <a:pt x="4666" y="290"/>
                </a:lnTo>
                <a:cubicBezTo>
                  <a:pt x="4666" y="279"/>
                  <a:pt x="4676" y="270"/>
                  <a:pt x="4687" y="270"/>
                </a:cubicBezTo>
                <a:lnTo>
                  <a:pt x="4753" y="270"/>
                </a:lnTo>
                <a:cubicBezTo>
                  <a:pt x="4782" y="270"/>
                  <a:pt x="4779" y="281"/>
                  <a:pt x="4779" y="304"/>
                </a:cubicBezTo>
                <a:lnTo>
                  <a:pt x="4790" y="304"/>
                </a:lnTo>
                <a:cubicBezTo>
                  <a:pt x="4813" y="304"/>
                  <a:pt x="4839" y="288"/>
                  <a:pt x="4862" y="281"/>
                </a:cubicBezTo>
                <a:cubicBezTo>
                  <a:pt x="4904" y="267"/>
                  <a:pt x="4942" y="259"/>
                  <a:pt x="4987" y="259"/>
                </a:cubicBezTo>
                <a:cubicBezTo>
                  <a:pt x="5131" y="259"/>
                  <a:pt x="5226" y="345"/>
                  <a:pt x="5226" y="492"/>
                </a:cubicBezTo>
                <a:lnTo>
                  <a:pt x="5226" y="930"/>
                </a:lnTo>
                <a:cubicBezTo>
                  <a:pt x="5226" y="941"/>
                  <a:pt x="5217" y="951"/>
                  <a:pt x="5206" y="95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6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1" y="333375"/>
            <a:ext cx="11328400" cy="1079500"/>
          </a:xfrm>
        </p:spPr>
        <p:txBody>
          <a:bodyPr vert="horz" lIns="0" tIns="367200" rIns="381600" bIns="0" rtlCol="0" anchor="t" anchorCtr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1773239"/>
            <a:ext cx="11328400" cy="439261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837E-AB09-416A-8856-00C9E90AA51E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5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307" y="333376"/>
            <a:ext cx="3455893" cy="5832475"/>
          </a:xfrm>
        </p:spPr>
        <p:txBody>
          <a:bodyPr vert="eaVert" tIns="381600" rIns="360000"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33376"/>
            <a:ext cx="7681384" cy="583247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301C-1BB5-4F52-9303-A1D60FCC7E37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53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2" y="6312892"/>
            <a:ext cx="1792849" cy="4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0865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1590179"/>
          </a:xfrm>
        </p:spPr>
        <p:txBody>
          <a:bodyPr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2" y="6312892"/>
            <a:ext cx="1792849" cy="4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093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71433" y="980660"/>
            <a:ext cx="7009287" cy="1224000"/>
          </a:xfrm>
        </p:spPr>
        <p:txBody>
          <a:bodyPr tIns="36000" rIns="21600"/>
          <a:lstStyle>
            <a:lvl1pPr marL="0" indent="0" algn="r">
              <a:lnSpc>
                <a:spcPts val="3000"/>
              </a:lnSpc>
              <a:buNone/>
              <a:tabLst/>
              <a:defRPr sz="2800" cap="all" baseline="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942800"/>
            <a:ext cx="12192000" cy="792000"/>
          </a:xfrm>
          <a:solidFill>
            <a:schemeClr val="bg1">
              <a:alpha val="70000"/>
            </a:schemeClr>
          </a:solidFill>
        </p:spPr>
        <p:txBody>
          <a:bodyPr wrap="square" lIns="324000" anchor="ctr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13" name="Freeform 4"/>
          <p:cNvSpPr>
            <a:spLocks noChangeAspect="1"/>
          </p:cNvSpPr>
          <p:nvPr/>
        </p:nvSpPr>
        <p:spPr bwMode="ltGray">
          <a:xfrm>
            <a:off x="10894776" y="650498"/>
            <a:ext cx="866011" cy="648000"/>
          </a:xfrm>
          <a:custGeom>
            <a:avLst/>
            <a:gdLst/>
            <a:ahLst/>
            <a:cxnLst>
              <a:cxn ang="0">
                <a:pos x="221" y="140"/>
              </a:cxn>
              <a:cxn ang="0">
                <a:pos x="0" y="140"/>
              </a:cxn>
              <a:cxn ang="0">
                <a:pos x="140" y="0"/>
              </a:cxn>
              <a:cxn ang="0">
                <a:pos x="361" y="0"/>
              </a:cxn>
              <a:cxn ang="0">
                <a:pos x="361" y="222"/>
              </a:cxn>
              <a:cxn ang="0">
                <a:pos x="221" y="362"/>
              </a:cxn>
              <a:cxn ang="0">
                <a:pos x="221" y="140"/>
              </a:cxn>
            </a:cxnLst>
            <a:rect l="0" t="0" r="r" b="b"/>
            <a:pathLst>
              <a:path w="361" h="362">
                <a:moveTo>
                  <a:pt x="221" y="140"/>
                </a:moveTo>
                <a:lnTo>
                  <a:pt x="0" y="140"/>
                </a:lnTo>
                <a:lnTo>
                  <a:pt x="140" y="0"/>
                </a:lnTo>
                <a:lnTo>
                  <a:pt x="361" y="0"/>
                </a:lnTo>
                <a:lnTo>
                  <a:pt x="361" y="222"/>
                </a:lnTo>
                <a:lnTo>
                  <a:pt x="221" y="362"/>
                </a:lnTo>
                <a:lnTo>
                  <a:pt x="221" y="140"/>
                </a:lnTo>
                <a:close/>
              </a:path>
            </a:pathLst>
          </a:custGeom>
          <a:solidFill>
            <a:srgbClr val="DF052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grpSp>
        <p:nvGrpSpPr>
          <p:cNvPr id="61" name="Gruppieren 60"/>
          <p:cNvGrpSpPr>
            <a:grpSpLocks noChangeAspect="1"/>
          </p:cNvGrpSpPr>
          <p:nvPr/>
        </p:nvGrpSpPr>
        <p:grpSpPr>
          <a:xfrm>
            <a:off x="431213" y="0"/>
            <a:ext cx="1653584" cy="774000"/>
            <a:chOff x="395288" y="0"/>
            <a:chExt cx="1234420" cy="770400"/>
          </a:xfrm>
        </p:grpSpPr>
        <p:sp>
          <p:nvSpPr>
            <p:cNvPr id="62" name="Rectangle 5"/>
            <p:cNvSpPr>
              <a:spLocks noChangeArrowheads="1"/>
            </p:cNvSpPr>
            <p:nvPr userDrawn="1"/>
          </p:nvSpPr>
          <p:spPr bwMode="gray">
            <a:xfrm>
              <a:off x="395288" y="0"/>
              <a:ext cx="1234420" cy="770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5400000" sx="102000" sy="102000" algn="t" rotWithShape="0">
                <a:schemeClr val="accent4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grpSp>
          <p:nvGrpSpPr>
            <p:cNvPr id="63" name="Gruppieren 62"/>
            <p:cNvGrpSpPr/>
            <p:nvPr userDrawn="1"/>
          </p:nvGrpSpPr>
          <p:grpSpPr>
            <a:xfrm>
              <a:off x="521146" y="325450"/>
              <a:ext cx="982705" cy="324178"/>
              <a:chOff x="521146" y="325450"/>
              <a:chExt cx="982705" cy="324178"/>
            </a:xfrm>
          </p:grpSpPr>
          <p:sp>
            <p:nvSpPr>
              <p:cNvPr id="64" name="Freeform 6"/>
              <p:cNvSpPr>
                <a:spLocks noEditPoints="1"/>
              </p:cNvSpPr>
              <p:nvPr userDrawn="1"/>
            </p:nvSpPr>
            <p:spPr bwMode="gray">
              <a:xfrm>
                <a:off x="734722" y="358503"/>
                <a:ext cx="769129" cy="143656"/>
              </a:xfrm>
              <a:custGeom>
                <a:avLst/>
                <a:gdLst/>
                <a:ahLst/>
                <a:cxnLst>
                  <a:cxn ang="0">
                    <a:pos x="83" y="495"/>
                  </a:cxn>
                  <a:cxn ang="0">
                    <a:pos x="0" y="0"/>
                  </a:cxn>
                  <a:cxn ang="0">
                    <a:pos x="188" y="235"/>
                  </a:cxn>
                  <a:cxn ang="0">
                    <a:pos x="251" y="0"/>
                  </a:cxn>
                  <a:cxn ang="0">
                    <a:pos x="273" y="495"/>
                  </a:cxn>
                  <a:cxn ang="0">
                    <a:pos x="188" y="235"/>
                  </a:cxn>
                  <a:cxn ang="0">
                    <a:pos x="2570" y="280"/>
                  </a:cxn>
                  <a:cxn ang="0">
                    <a:pos x="2407" y="420"/>
                  </a:cxn>
                  <a:cxn ang="0">
                    <a:pos x="2382" y="495"/>
                  </a:cxn>
                  <a:cxn ang="0">
                    <a:pos x="2653" y="58"/>
                  </a:cxn>
                  <a:cxn ang="0">
                    <a:pos x="2334" y="0"/>
                  </a:cxn>
                  <a:cxn ang="0">
                    <a:pos x="2570" y="75"/>
                  </a:cxn>
                  <a:cxn ang="0">
                    <a:pos x="2382" y="205"/>
                  </a:cxn>
                  <a:cxn ang="0">
                    <a:pos x="2324" y="437"/>
                  </a:cxn>
                  <a:cxn ang="0">
                    <a:pos x="2200" y="0"/>
                  </a:cxn>
                  <a:cxn ang="0">
                    <a:pos x="2258" y="220"/>
                  </a:cxn>
                  <a:cxn ang="0">
                    <a:pos x="2167" y="278"/>
                  </a:cxn>
                  <a:cxn ang="0">
                    <a:pos x="2196" y="495"/>
                  </a:cxn>
                  <a:cxn ang="0">
                    <a:pos x="2175" y="205"/>
                  </a:cxn>
                  <a:cxn ang="0">
                    <a:pos x="2008" y="75"/>
                  </a:cxn>
                  <a:cxn ang="0">
                    <a:pos x="1925" y="495"/>
                  </a:cxn>
                  <a:cxn ang="0">
                    <a:pos x="2200" y="0"/>
                  </a:cxn>
                  <a:cxn ang="0">
                    <a:pos x="1615" y="0"/>
                  </a:cxn>
                  <a:cxn ang="0">
                    <a:pos x="1855" y="75"/>
                  </a:cxn>
                  <a:cxn ang="0">
                    <a:pos x="1640" y="205"/>
                  </a:cxn>
                  <a:cxn ang="0">
                    <a:pos x="1848" y="280"/>
                  </a:cxn>
                  <a:cxn ang="0">
                    <a:pos x="1640" y="420"/>
                  </a:cxn>
                  <a:cxn ang="0">
                    <a:pos x="1855" y="495"/>
                  </a:cxn>
                  <a:cxn ang="0">
                    <a:pos x="1557" y="437"/>
                  </a:cxn>
                  <a:cxn ang="0">
                    <a:pos x="1200" y="58"/>
                  </a:cxn>
                  <a:cxn ang="0">
                    <a:pos x="1495" y="0"/>
                  </a:cxn>
                  <a:cxn ang="0">
                    <a:pos x="1283" y="75"/>
                  </a:cxn>
                  <a:cxn ang="0">
                    <a:pos x="1495" y="420"/>
                  </a:cxn>
                  <a:cxn ang="0">
                    <a:pos x="1258" y="495"/>
                  </a:cxn>
                  <a:cxn ang="0">
                    <a:pos x="1200" y="58"/>
                  </a:cxn>
                  <a:cxn ang="0">
                    <a:pos x="1045" y="420"/>
                  </a:cxn>
                  <a:cxn ang="0">
                    <a:pos x="869" y="75"/>
                  </a:cxn>
                  <a:cxn ang="0">
                    <a:pos x="786" y="58"/>
                  </a:cxn>
                  <a:cxn ang="0">
                    <a:pos x="1071" y="0"/>
                  </a:cxn>
                  <a:cxn ang="0">
                    <a:pos x="1128" y="437"/>
                  </a:cxn>
                  <a:cxn ang="0">
                    <a:pos x="843" y="495"/>
                  </a:cxn>
                  <a:cxn ang="0">
                    <a:pos x="786" y="58"/>
                  </a:cxn>
                  <a:cxn ang="0">
                    <a:pos x="391" y="0"/>
                  </a:cxn>
                  <a:cxn ang="0">
                    <a:pos x="473" y="211"/>
                  </a:cxn>
                  <a:cxn ang="0">
                    <a:pos x="631" y="0"/>
                  </a:cxn>
                  <a:cxn ang="0">
                    <a:pos x="714" y="437"/>
                  </a:cxn>
                  <a:cxn ang="0">
                    <a:pos x="411" y="495"/>
                  </a:cxn>
                  <a:cxn ang="0">
                    <a:pos x="631" y="420"/>
                  </a:cxn>
                  <a:cxn ang="0">
                    <a:pos x="448" y="287"/>
                  </a:cxn>
                </a:cxnLst>
                <a:rect l="0" t="0" r="r" b="b"/>
                <a:pathLst>
                  <a:path w="2653" h="495">
                    <a:moveTo>
                      <a:pt x="83" y="0"/>
                    </a:moveTo>
                    <a:lnTo>
                      <a:pt x="83" y="495"/>
                    </a:lnTo>
                    <a:lnTo>
                      <a:pt x="0" y="495"/>
                    </a:lnTo>
                    <a:lnTo>
                      <a:pt x="0" y="0"/>
                    </a:lnTo>
                    <a:lnTo>
                      <a:pt x="83" y="0"/>
                    </a:lnTo>
                    <a:close/>
                    <a:moveTo>
                      <a:pt x="188" y="235"/>
                    </a:moveTo>
                    <a:lnTo>
                      <a:pt x="347" y="0"/>
                    </a:lnTo>
                    <a:lnTo>
                      <a:pt x="251" y="0"/>
                    </a:lnTo>
                    <a:lnTo>
                      <a:pt x="89" y="235"/>
                    </a:lnTo>
                    <a:lnTo>
                      <a:pt x="273" y="495"/>
                    </a:lnTo>
                    <a:lnTo>
                      <a:pt x="376" y="495"/>
                    </a:lnTo>
                    <a:lnTo>
                      <a:pt x="188" y="235"/>
                    </a:lnTo>
                    <a:close/>
                    <a:moveTo>
                      <a:pt x="2407" y="280"/>
                    </a:moveTo>
                    <a:lnTo>
                      <a:pt x="2570" y="280"/>
                    </a:lnTo>
                    <a:lnTo>
                      <a:pt x="2570" y="420"/>
                    </a:lnTo>
                    <a:lnTo>
                      <a:pt x="2407" y="420"/>
                    </a:lnTo>
                    <a:lnTo>
                      <a:pt x="2407" y="280"/>
                    </a:lnTo>
                    <a:close/>
                    <a:moveTo>
                      <a:pt x="2382" y="495"/>
                    </a:moveTo>
                    <a:lnTo>
                      <a:pt x="2653" y="495"/>
                    </a:lnTo>
                    <a:lnTo>
                      <a:pt x="2653" y="58"/>
                    </a:lnTo>
                    <a:cubicBezTo>
                      <a:pt x="2653" y="26"/>
                      <a:pt x="2627" y="0"/>
                      <a:pt x="2595" y="0"/>
                    </a:cubicBezTo>
                    <a:lnTo>
                      <a:pt x="2334" y="0"/>
                    </a:lnTo>
                    <a:lnTo>
                      <a:pt x="2334" y="75"/>
                    </a:lnTo>
                    <a:lnTo>
                      <a:pt x="2570" y="75"/>
                    </a:lnTo>
                    <a:lnTo>
                      <a:pt x="2570" y="205"/>
                    </a:lnTo>
                    <a:lnTo>
                      <a:pt x="2382" y="205"/>
                    </a:lnTo>
                    <a:cubicBezTo>
                      <a:pt x="2350" y="205"/>
                      <a:pt x="2324" y="231"/>
                      <a:pt x="2324" y="263"/>
                    </a:cubicBezTo>
                    <a:lnTo>
                      <a:pt x="2324" y="437"/>
                    </a:lnTo>
                    <a:cubicBezTo>
                      <a:pt x="2324" y="469"/>
                      <a:pt x="2350" y="495"/>
                      <a:pt x="2382" y="495"/>
                    </a:cubicBezTo>
                    <a:close/>
                    <a:moveTo>
                      <a:pt x="2200" y="0"/>
                    </a:moveTo>
                    <a:cubicBezTo>
                      <a:pt x="2232" y="0"/>
                      <a:pt x="2258" y="26"/>
                      <a:pt x="2258" y="58"/>
                    </a:cubicBezTo>
                    <a:lnTo>
                      <a:pt x="2258" y="220"/>
                    </a:lnTo>
                    <a:cubicBezTo>
                      <a:pt x="2258" y="252"/>
                      <a:pt x="2232" y="278"/>
                      <a:pt x="2200" y="278"/>
                    </a:cubicBezTo>
                    <a:cubicBezTo>
                      <a:pt x="2200" y="278"/>
                      <a:pt x="2177" y="278"/>
                      <a:pt x="2167" y="278"/>
                    </a:cubicBezTo>
                    <a:lnTo>
                      <a:pt x="2287" y="495"/>
                    </a:lnTo>
                    <a:lnTo>
                      <a:pt x="2196" y="495"/>
                    </a:lnTo>
                    <a:lnTo>
                      <a:pt x="2036" y="205"/>
                    </a:lnTo>
                    <a:cubicBezTo>
                      <a:pt x="2036" y="205"/>
                      <a:pt x="2167" y="205"/>
                      <a:pt x="2175" y="205"/>
                    </a:cubicBezTo>
                    <a:lnTo>
                      <a:pt x="2175" y="75"/>
                    </a:lnTo>
                    <a:lnTo>
                      <a:pt x="2008" y="75"/>
                    </a:lnTo>
                    <a:lnTo>
                      <a:pt x="2008" y="495"/>
                    </a:lnTo>
                    <a:lnTo>
                      <a:pt x="1925" y="495"/>
                    </a:lnTo>
                    <a:lnTo>
                      <a:pt x="1925" y="0"/>
                    </a:lnTo>
                    <a:lnTo>
                      <a:pt x="2200" y="0"/>
                    </a:lnTo>
                    <a:close/>
                    <a:moveTo>
                      <a:pt x="1557" y="58"/>
                    </a:moveTo>
                    <a:cubicBezTo>
                      <a:pt x="1557" y="26"/>
                      <a:pt x="1583" y="0"/>
                      <a:pt x="1615" y="0"/>
                    </a:cubicBezTo>
                    <a:lnTo>
                      <a:pt x="1855" y="0"/>
                    </a:lnTo>
                    <a:lnTo>
                      <a:pt x="1855" y="75"/>
                    </a:lnTo>
                    <a:lnTo>
                      <a:pt x="1640" y="75"/>
                    </a:lnTo>
                    <a:lnTo>
                      <a:pt x="1640" y="205"/>
                    </a:lnTo>
                    <a:lnTo>
                      <a:pt x="1848" y="205"/>
                    </a:lnTo>
                    <a:lnTo>
                      <a:pt x="1848" y="280"/>
                    </a:lnTo>
                    <a:lnTo>
                      <a:pt x="1640" y="280"/>
                    </a:lnTo>
                    <a:lnTo>
                      <a:pt x="1640" y="420"/>
                    </a:lnTo>
                    <a:lnTo>
                      <a:pt x="1855" y="420"/>
                    </a:lnTo>
                    <a:lnTo>
                      <a:pt x="1855" y="495"/>
                    </a:lnTo>
                    <a:lnTo>
                      <a:pt x="1615" y="495"/>
                    </a:lnTo>
                    <a:cubicBezTo>
                      <a:pt x="1583" y="495"/>
                      <a:pt x="1557" y="469"/>
                      <a:pt x="1557" y="437"/>
                    </a:cubicBezTo>
                    <a:lnTo>
                      <a:pt x="1557" y="58"/>
                    </a:lnTo>
                    <a:close/>
                    <a:moveTo>
                      <a:pt x="1200" y="58"/>
                    </a:moveTo>
                    <a:cubicBezTo>
                      <a:pt x="1200" y="26"/>
                      <a:pt x="1226" y="0"/>
                      <a:pt x="1258" y="0"/>
                    </a:cubicBezTo>
                    <a:lnTo>
                      <a:pt x="1495" y="0"/>
                    </a:lnTo>
                    <a:lnTo>
                      <a:pt x="1495" y="75"/>
                    </a:lnTo>
                    <a:lnTo>
                      <a:pt x="1283" y="75"/>
                    </a:lnTo>
                    <a:lnTo>
                      <a:pt x="1283" y="420"/>
                    </a:lnTo>
                    <a:lnTo>
                      <a:pt x="1495" y="420"/>
                    </a:lnTo>
                    <a:lnTo>
                      <a:pt x="1495" y="495"/>
                    </a:lnTo>
                    <a:lnTo>
                      <a:pt x="1258" y="495"/>
                    </a:lnTo>
                    <a:cubicBezTo>
                      <a:pt x="1226" y="495"/>
                      <a:pt x="1200" y="469"/>
                      <a:pt x="1200" y="437"/>
                    </a:cubicBezTo>
                    <a:lnTo>
                      <a:pt x="1200" y="58"/>
                    </a:lnTo>
                    <a:close/>
                    <a:moveTo>
                      <a:pt x="869" y="420"/>
                    </a:moveTo>
                    <a:lnTo>
                      <a:pt x="1045" y="420"/>
                    </a:lnTo>
                    <a:lnTo>
                      <a:pt x="1045" y="75"/>
                    </a:lnTo>
                    <a:lnTo>
                      <a:pt x="869" y="75"/>
                    </a:lnTo>
                    <a:lnTo>
                      <a:pt x="869" y="420"/>
                    </a:lnTo>
                    <a:close/>
                    <a:moveTo>
                      <a:pt x="786" y="58"/>
                    </a:moveTo>
                    <a:cubicBezTo>
                      <a:pt x="786" y="26"/>
                      <a:pt x="812" y="0"/>
                      <a:pt x="843" y="0"/>
                    </a:cubicBezTo>
                    <a:lnTo>
                      <a:pt x="1071" y="0"/>
                    </a:lnTo>
                    <a:cubicBezTo>
                      <a:pt x="1102" y="0"/>
                      <a:pt x="1128" y="26"/>
                      <a:pt x="1128" y="58"/>
                    </a:cubicBezTo>
                    <a:lnTo>
                      <a:pt x="1128" y="437"/>
                    </a:lnTo>
                    <a:cubicBezTo>
                      <a:pt x="1128" y="469"/>
                      <a:pt x="1102" y="495"/>
                      <a:pt x="1070" y="495"/>
                    </a:cubicBezTo>
                    <a:lnTo>
                      <a:pt x="843" y="495"/>
                    </a:lnTo>
                    <a:cubicBezTo>
                      <a:pt x="812" y="495"/>
                      <a:pt x="786" y="469"/>
                      <a:pt x="786" y="437"/>
                    </a:cubicBezTo>
                    <a:lnTo>
                      <a:pt x="786" y="58"/>
                    </a:lnTo>
                    <a:close/>
                    <a:moveTo>
                      <a:pt x="391" y="229"/>
                    </a:moveTo>
                    <a:lnTo>
                      <a:pt x="391" y="0"/>
                    </a:lnTo>
                    <a:lnTo>
                      <a:pt x="473" y="0"/>
                    </a:lnTo>
                    <a:cubicBezTo>
                      <a:pt x="473" y="0"/>
                      <a:pt x="473" y="203"/>
                      <a:pt x="473" y="211"/>
                    </a:cubicBezTo>
                    <a:lnTo>
                      <a:pt x="631" y="211"/>
                    </a:lnTo>
                    <a:lnTo>
                      <a:pt x="631" y="0"/>
                    </a:lnTo>
                    <a:lnTo>
                      <a:pt x="714" y="0"/>
                    </a:lnTo>
                    <a:lnTo>
                      <a:pt x="714" y="437"/>
                    </a:lnTo>
                    <a:cubicBezTo>
                      <a:pt x="714" y="469"/>
                      <a:pt x="688" y="495"/>
                      <a:pt x="656" y="495"/>
                    </a:cubicBezTo>
                    <a:lnTo>
                      <a:pt x="411" y="495"/>
                    </a:lnTo>
                    <a:lnTo>
                      <a:pt x="411" y="420"/>
                    </a:lnTo>
                    <a:cubicBezTo>
                      <a:pt x="411" y="420"/>
                      <a:pt x="622" y="420"/>
                      <a:pt x="631" y="420"/>
                    </a:cubicBezTo>
                    <a:lnTo>
                      <a:pt x="631" y="287"/>
                    </a:lnTo>
                    <a:cubicBezTo>
                      <a:pt x="622" y="287"/>
                      <a:pt x="448" y="287"/>
                      <a:pt x="448" y="287"/>
                    </a:cubicBezTo>
                    <a:cubicBezTo>
                      <a:pt x="417" y="287"/>
                      <a:pt x="391" y="261"/>
                      <a:pt x="39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Freeform 7"/>
              <p:cNvSpPr>
                <a:spLocks noEditPoints="1"/>
              </p:cNvSpPr>
              <p:nvPr userDrawn="1"/>
            </p:nvSpPr>
            <p:spPr bwMode="gray">
              <a:xfrm>
                <a:off x="585981" y="574622"/>
                <a:ext cx="854305" cy="75006"/>
              </a:xfrm>
              <a:custGeom>
                <a:avLst/>
                <a:gdLst/>
                <a:ahLst/>
                <a:cxnLst>
                  <a:cxn ang="0">
                    <a:pos x="35" y="38"/>
                  </a:cxn>
                  <a:cxn ang="0">
                    <a:pos x="4" y="12"/>
                  </a:cxn>
                  <a:cxn ang="0">
                    <a:pos x="202" y="128"/>
                  </a:cxn>
                  <a:cxn ang="0">
                    <a:pos x="1648" y="212"/>
                  </a:cxn>
                  <a:cxn ang="0">
                    <a:pos x="1679" y="126"/>
                  </a:cxn>
                  <a:cxn ang="0">
                    <a:pos x="1775" y="46"/>
                  </a:cxn>
                  <a:cxn ang="0">
                    <a:pos x="1701" y="99"/>
                  </a:cxn>
                  <a:cxn ang="0">
                    <a:pos x="2199" y="251"/>
                  </a:cxn>
                  <a:cxn ang="0">
                    <a:pos x="2076" y="77"/>
                  </a:cxn>
                  <a:cxn ang="0">
                    <a:pos x="2121" y="220"/>
                  </a:cxn>
                  <a:cxn ang="0">
                    <a:pos x="2195" y="72"/>
                  </a:cxn>
                  <a:cxn ang="0">
                    <a:pos x="732" y="251"/>
                  </a:cxn>
                  <a:cxn ang="0">
                    <a:pos x="590" y="198"/>
                  </a:cxn>
                  <a:cxn ang="0">
                    <a:pos x="624" y="187"/>
                  </a:cxn>
                  <a:cxn ang="0">
                    <a:pos x="704" y="77"/>
                  </a:cxn>
                  <a:cxn ang="0">
                    <a:pos x="732" y="251"/>
                  </a:cxn>
                  <a:cxn ang="0">
                    <a:pos x="2835" y="215"/>
                  </a:cxn>
                  <a:cxn ang="0">
                    <a:pos x="2834" y="120"/>
                  </a:cxn>
                  <a:cxn ang="0">
                    <a:pos x="2934" y="107"/>
                  </a:cxn>
                  <a:cxn ang="0">
                    <a:pos x="2881" y="253"/>
                  </a:cxn>
                  <a:cxn ang="0">
                    <a:pos x="2015" y="0"/>
                  </a:cxn>
                  <a:cxn ang="0">
                    <a:pos x="1169" y="140"/>
                  </a:cxn>
                  <a:cxn ang="0">
                    <a:pos x="1203" y="159"/>
                  </a:cxn>
                  <a:cxn ang="0">
                    <a:pos x="1184" y="242"/>
                  </a:cxn>
                  <a:cxn ang="0">
                    <a:pos x="1078" y="167"/>
                  </a:cxn>
                  <a:cxn ang="0">
                    <a:pos x="991" y="251"/>
                  </a:cxn>
                  <a:cxn ang="0">
                    <a:pos x="909" y="118"/>
                  </a:cxn>
                  <a:cxn ang="0">
                    <a:pos x="876" y="132"/>
                  </a:cxn>
                  <a:cxn ang="0">
                    <a:pos x="794" y="251"/>
                  </a:cxn>
                  <a:cxn ang="0">
                    <a:pos x="790" y="72"/>
                  </a:cxn>
                  <a:cxn ang="0">
                    <a:pos x="894" y="86"/>
                  </a:cxn>
                  <a:cxn ang="0">
                    <a:pos x="1014" y="251"/>
                  </a:cxn>
                  <a:cxn ang="0">
                    <a:pos x="2412" y="41"/>
                  </a:cxn>
                  <a:cxn ang="0">
                    <a:pos x="2401" y="72"/>
                  </a:cxn>
                  <a:cxn ang="0">
                    <a:pos x="556" y="243"/>
                  </a:cxn>
                  <a:cxn ang="0">
                    <a:pos x="561" y="101"/>
                  </a:cxn>
                  <a:cxn ang="0">
                    <a:pos x="509" y="228"/>
                  </a:cxn>
                  <a:cxn ang="0">
                    <a:pos x="1508" y="246"/>
                  </a:cxn>
                  <a:cxn ang="0">
                    <a:pos x="1402" y="72"/>
                  </a:cxn>
                  <a:cxn ang="0">
                    <a:pos x="1455" y="29"/>
                  </a:cxn>
                  <a:cxn ang="0">
                    <a:pos x="1507" y="97"/>
                  </a:cxn>
                  <a:cxn ang="0">
                    <a:pos x="1512" y="227"/>
                  </a:cxn>
                  <a:cxn ang="0">
                    <a:pos x="2273" y="208"/>
                  </a:cxn>
                  <a:cxn ang="0">
                    <a:pos x="2273" y="29"/>
                  </a:cxn>
                  <a:cxn ang="0">
                    <a:pos x="2358" y="72"/>
                  </a:cxn>
                  <a:cxn ang="0">
                    <a:pos x="2306" y="200"/>
                  </a:cxn>
                  <a:cxn ang="0">
                    <a:pos x="2359" y="246"/>
                  </a:cxn>
                  <a:cxn ang="0">
                    <a:pos x="1944" y="162"/>
                  </a:cxn>
                  <a:cxn ang="0">
                    <a:pos x="1979" y="162"/>
                  </a:cxn>
                  <a:cxn ang="0">
                    <a:pos x="2595" y="162"/>
                  </a:cxn>
                  <a:cxn ang="0">
                    <a:pos x="2630" y="162"/>
                  </a:cxn>
                  <a:cxn ang="0">
                    <a:pos x="359" y="162"/>
                  </a:cxn>
                  <a:cxn ang="0">
                    <a:pos x="394" y="162"/>
                  </a:cxn>
                  <a:cxn ang="0">
                    <a:pos x="2728" y="94"/>
                  </a:cxn>
                  <a:cxn ang="0">
                    <a:pos x="2661" y="251"/>
                  </a:cxn>
                  <a:cxn ang="0">
                    <a:pos x="2686" y="80"/>
                  </a:cxn>
                  <a:cxn ang="0">
                    <a:pos x="2803" y="245"/>
                  </a:cxn>
                  <a:cxn ang="0">
                    <a:pos x="1341" y="135"/>
                  </a:cxn>
                  <a:cxn ang="0">
                    <a:pos x="1255" y="251"/>
                  </a:cxn>
                  <a:cxn ang="0">
                    <a:pos x="1250" y="72"/>
                  </a:cxn>
                  <a:cxn ang="0">
                    <a:pos x="1374" y="130"/>
                  </a:cxn>
                </a:cxnLst>
                <a:rect l="0" t="0" r="r" b="b"/>
                <a:pathLst>
                  <a:path w="2942" h="257">
                    <a:moveTo>
                      <a:pt x="166" y="129"/>
                    </a:moveTo>
                    <a:cubicBezTo>
                      <a:pt x="166" y="154"/>
                      <a:pt x="158" y="179"/>
                      <a:pt x="141" y="198"/>
                    </a:cubicBezTo>
                    <a:cubicBezTo>
                      <a:pt x="123" y="219"/>
                      <a:pt x="102" y="225"/>
                      <a:pt x="75" y="225"/>
                    </a:cubicBezTo>
                    <a:lnTo>
                      <a:pt x="35" y="225"/>
                    </a:lnTo>
                    <a:lnTo>
                      <a:pt x="35" y="38"/>
                    </a:lnTo>
                    <a:lnTo>
                      <a:pt x="79" y="38"/>
                    </a:lnTo>
                    <a:cubicBezTo>
                      <a:pt x="135" y="38"/>
                      <a:pt x="166" y="75"/>
                      <a:pt x="166" y="129"/>
                    </a:cubicBezTo>
                    <a:close/>
                    <a:moveTo>
                      <a:pt x="202" y="128"/>
                    </a:moveTo>
                    <a:cubicBezTo>
                      <a:pt x="202" y="63"/>
                      <a:pt x="162" y="12"/>
                      <a:pt x="94" y="12"/>
                    </a:cubicBezTo>
                    <a:lnTo>
                      <a:pt x="4" y="12"/>
                    </a:lnTo>
                    <a:cubicBezTo>
                      <a:pt x="2" y="12"/>
                      <a:pt x="0" y="14"/>
                      <a:pt x="0" y="16"/>
                    </a:cubicBezTo>
                    <a:lnTo>
                      <a:pt x="0" y="247"/>
                    </a:lnTo>
                    <a:cubicBezTo>
                      <a:pt x="0" y="249"/>
                      <a:pt x="2" y="251"/>
                      <a:pt x="4" y="251"/>
                    </a:cubicBezTo>
                    <a:lnTo>
                      <a:pt x="85" y="251"/>
                    </a:lnTo>
                    <a:cubicBezTo>
                      <a:pt x="158" y="251"/>
                      <a:pt x="202" y="200"/>
                      <a:pt x="202" y="128"/>
                    </a:cubicBezTo>
                    <a:close/>
                    <a:moveTo>
                      <a:pt x="1703" y="253"/>
                    </a:moveTo>
                    <a:cubicBezTo>
                      <a:pt x="1688" y="253"/>
                      <a:pt x="1665" y="251"/>
                      <a:pt x="1651" y="245"/>
                    </a:cubicBezTo>
                    <a:cubicBezTo>
                      <a:pt x="1647" y="243"/>
                      <a:pt x="1644" y="242"/>
                      <a:pt x="1644" y="237"/>
                    </a:cubicBezTo>
                    <a:lnTo>
                      <a:pt x="1644" y="216"/>
                    </a:lnTo>
                    <a:cubicBezTo>
                      <a:pt x="1644" y="213"/>
                      <a:pt x="1645" y="212"/>
                      <a:pt x="1648" y="212"/>
                    </a:cubicBezTo>
                    <a:cubicBezTo>
                      <a:pt x="1650" y="212"/>
                      <a:pt x="1651" y="213"/>
                      <a:pt x="1653" y="214"/>
                    </a:cubicBezTo>
                    <a:cubicBezTo>
                      <a:pt x="1667" y="223"/>
                      <a:pt x="1685" y="228"/>
                      <a:pt x="1701" y="228"/>
                    </a:cubicBezTo>
                    <a:cubicBezTo>
                      <a:pt x="1724" y="228"/>
                      <a:pt x="1744" y="216"/>
                      <a:pt x="1744" y="192"/>
                    </a:cubicBezTo>
                    <a:cubicBezTo>
                      <a:pt x="1744" y="173"/>
                      <a:pt x="1736" y="166"/>
                      <a:pt x="1722" y="156"/>
                    </a:cubicBezTo>
                    <a:lnTo>
                      <a:pt x="1679" y="126"/>
                    </a:lnTo>
                    <a:cubicBezTo>
                      <a:pt x="1659" y="112"/>
                      <a:pt x="1647" y="97"/>
                      <a:pt x="1647" y="72"/>
                    </a:cubicBezTo>
                    <a:cubicBezTo>
                      <a:pt x="1647" y="28"/>
                      <a:pt x="1680" y="9"/>
                      <a:pt x="1720" y="9"/>
                    </a:cubicBezTo>
                    <a:cubicBezTo>
                      <a:pt x="1735" y="9"/>
                      <a:pt x="1757" y="12"/>
                      <a:pt x="1771" y="19"/>
                    </a:cubicBezTo>
                    <a:cubicBezTo>
                      <a:pt x="1775" y="21"/>
                      <a:pt x="1775" y="21"/>
                      <a:pt x="1775" y="26"/>
                    </a:cubicBezTo>
                    <a:lnTo>
                      <a:pt x="1775" y="46"/>
                    </a:lnTo>
                    <a:cubicBezTo>
                      <a:pt x="1775" y="49"/>
                      <a:pt x="1775" y="52"/>
                      <a:pt x="1772" y="52"/>
                    </a:cubicBezTo>
                    <a:cubicBezTo>
                      <a:pt x="1770" y="52"/>
                      <a:pt x="1768" y="50"/>
                      <a:pt x="1766" y="49"/>
                    </a:cubicBezTo>
                    <a:cubicBezTo>
                      <a:pt x="1753" y="39"/>
                      <a:pt x="1738" y="35"/>
                      <a:pt x="1722" y="35"/>
                    </a:cubicBezTo>
                    <a:cubicBezTo>
                      <a:pt x="1701" y="35"/>
                      <a:pt x="1682" y="45"/>
                      <a:pt x="1682" y="68"/>
                    </a:cubicBezTo>
                    <a:cubicBezTo>
                      <a:pt x="1682" y="83"/>
                      <a:pt x="1690" y="91"/>
                      <a:pt x="1701" y="99"/>
                    </a:cubicBezTo>
                    <a:lnTo>
                      <a:pt x="1745" y="128"/>
                    </a:lnTo>
                    <a:cubicBezTo>
                      <a:pt x="1767" y="143"/>
                      <a:pt x="1782" y="159"/>
                      <a:pt x="1782" y="187"/>
                    </a:cubicBezTo>
                    <a:cubicBezTo>
                      <a:pt x="1782" y="232"/>
                      <a:pt x="1745" y="253"/>
                      <a:pt x="1703" y="253"/>
                    </a:cubicBezTo>
                    <a:close/>
                    <a:moveTo>
                      <a:pt x="2218" y="251"/>
                    </a:moveTo>
                    <a:lnTo>
                      <a:pt x="2199" y="251"/>
                    </a:lnTo>
                    <a:cubicBezTo>
                      <a:pt x="2194" y="251"/>
                      <a:pt x="2194" y="246"/>
                      <a:pt x="2194" y="242"/>
                    </a:cubicBezTo>
                    <a:cubicBezTo>
                      <a:pt x="2186" y="242"/>
                      <a:pt x="2180" y="245"/>
                      <a:pt x="2173" y="248"/>
                    </a:cubicBezTo>
                    <a:cubicBezTo>
                      <a:pt x="2161" y="252"/>
                      <a:pt x="2151" y="253"/>
                      <a:pt x="2138" y="253"/>
                    </a:cubicBezTo>
                    <a:cubicBezTo>
                      <a:pt x="2103" y="253"/>
                      <a:pt x="2076" y="235"/>
                      <a:pt x="2076" y="198"/>
                    </a:cubicBezTo>
                    <a:lnTo>
                      <a:pt x="2076" y="77"/>
                    </a:lnTo>
                    <a:cubicBezTo>
                      <a:pt x="2076" y="74"/>
                      <a:pt x="2079" y="72"/>
                      <a:pt x="2082" y="72"/>
                    </a:cubicBezTo>
                    <a:lnTo>
                      <a:pt x="2105" y="72"/>
                    </a:lnTo>
                    <a:cubicBezTo>
                      <a:pt x="2107" y="72"/>
                      <a:pt x="2110" y="74"/>
                      <a:pt x="2110" y="77"/>
                    </a:cubicBezTo>
                    <a:lnTo>
                      <a:pt x="2110" y="187"/>
                    </a:lnTo>
                    <a:cubicBezTo>
                      <a:pt x="2110" y="199"/>
                      <a:pt x="2111" y="213"/>
                      <a:pt x="2121" y="220"/>
                    </a:cubicBezTo>
                    <a:cubicBezTo>
                      <a:pt x="2130" y="226"/>
                      <a:pt x="2140" y="228"/>
                      <a:pt x="2151" y="228"/>
                    </a:cubicBezTo>
                    <a:cubicBezTo>
                      <a:pt x="2158" y="228"/>
                      <a:pt x="2166" y="227"/>
                      <a:pt x="2173" y="225"/>
                    </a:cubicBezTo>
                    <a:cubicBezTo>
                      <a:pt x="2183" y="222"/>
                      <a:pt x="2190" y="219"/>
                      <a:pt x="2190" y="208"/>
                    </a:cubicBezTo>
                    <a:lnTo>
                      <a:pt x="2190" y="77"/>
                    </a:lnTo>
                    <a:cubicBezTo>
                      <a:pt x="2190" y="74"/>
                      <a:pt x="2193" y="72"/>
                      <a:pt x="2195" y="72"/>
                    </a:cubicBezTo>
                    <a:lnTo>
                      <a:pt x="2218" y="72"/>
                    </a:lnTo>
                    <a:cubicBezTo>
                      <a:pt x="2221" y="72"/>
                      <a:pt x="2224" y="74"/>
                      <a:pt x="2224" y="77"/>
                    </a:cubicBezTo>
                    <a:lnTo>
                      <a:pt x="2224" y="245"/>
                    </a:lnTo>
                    <a:cubicBezTo>
                      <a:pt x="2224" y="248"/>
                      <a:pt x="2221" y="251"/>
                      <a:pt x="2218" y="251"/>
                    </a:cubicBezTo>
                    <a:close/>
                    <a:moveTo>
                      <a:pt x="732" y="251"/>
                    </a:moveTo>
                    <a:lnTo>
                      <a:pt x="713" y="251"/>
                    </a:lnTo>
                    <a:cubicBezTo>
                      <a:pt x="707" y="251"/>
                      <a:pt x="707" y="246"/>
                      <a:pt x="707" y="242"/>
                    </a:cubicBezTo>
                    <a:cubicBezTo>
                      <a:pt x="699" y="242"/>
                      <a:pt x="694" y="245"/>
                      <a:pt x="686" y="248"/>
                    </a:cubicBezTo>
                    <a:cubicBezTo>
                      <a:pt x="674" y="252"/>
                      <a:pt x="664" y="253"/>
                      <a:pt x="652" y="253"/>
                    </a:cubicBezTo>
                    <a:cubicBezTo>
                      <a:pt x="617" y="253"/>
                      <a:pt x="590" y="235"/>
                      <a:pt x="590" y="198"/>
                    </a:cubicBezTo>
                    <a:lnTo>
                      <a:pt x="590" y="77"/>
                    </a:lnTo>
                    <a:cubicBezTo>
                      <a:pt x="590" y="74"/>
                      <a:pt x="593" y="72"/>
                      <a:pt x="595" y="72"/>
                    </a:cubicBezTo>
                    <a:lnTo>
                      <a:pt x="618" y="72"/>
                    </a:lnTo>
                    <a:cubicBezTo>
                      <a:pt x="621" y="72"/>
                      <a:pt x="624" y="74"/>
                      <a:pt x="624" y="77"/>
                    </a:cubicBezTo>
                    <a:lnTo>
                      <a:pt x="624" y="187"/>
                    </a:lnTo>
                    <a:cubicBezTo>
                      <a:pt x="624" y="199"/>
                      <a:pt x="625" y="213"/>
                      <a:pt x="635" y="220"/>
                    </a:cubicBezTo>
                    <a:cubicBezTo>
                      <a:pt x="643" y="226"/>
                      <a:pt x="654" y="228"/>
                      <a:pt x="664" y="228"/>
                    </a:cubicBezTo>
                    <a:cubicBezTo>
                      <a:pt x="672" y="228"/>
                      <a:pt x="680" y="227"/>
                      <a:pt x="687" y="225"/>
                    </a:cubicBezTo>
                    <a:cubicBezTo>
                      <a:pt x="697" y="222"/>
                      <a:pt x="704" y="219"/>
                      <a:pt x="704" y="208"/>
                    </a:cubicBezTo>
                    <a:lnTo>
                      <a:pt x="704" y="77"/>
                    </a:lnTo>
                    <a:cubicBezTo>
                      <a:pt x="704" y="74"/>
                      <a:pt x="706" y="72"/>
                      <a:pt x="709" y="72"/>
                    </a:cubicBezTo>
                    <a:lnTo>
                      <a:pt x="732" y="72"/>
                    </a:lnTo>
                    <a:cubicBezTo>
                      <a:pt x="735" y="72"/>
                      <a:pt x="737" y="74"/>
                      <a:pt x="737" y="77"/>
                    </a:cubicBezTo>
                    <a:lnTo>
                      <a:pt x="737" y="245"/>
                    </a:lnTo>
                    <a:cubicBezTo>
                      <a:pt x="737" y="248"/>
                      <a:pt x="735" y="251"/>
                      <a:pt x="732" y="251"/>
                    </a:cubicBezTo>
                    <a:close/>
                    <a:moveTo>
                      <a:pt x="2881" y="253"/>
                    </a:moveTo>
                    <a:cubicBezTo>
                      <a:pt x="2866" y="253"/>
                      <a:pt x="2852" y="251"/>
                      <a:pt x="2839" y="246"/>
                    </a:cubicBezTo>
                    <a:cubicBezTo>
                      <a:pt x="2833" y="243"/>
                      <a:pt x="2830" y="243"/>
                      <a:pt x="2830" y="236"/>
                    </a:cubicBezTo>
                    <a:lnTo>
                      <a:pt x="2830" y="221"/>
                    </a:lnTo>
                    <a:cubicBezTo>
                      <a:pt x="2830" y="218"/>
                      <a:pt x="2831" y="215"/>
                      <a:pt x="2835" y="215"/>
                    </a:cubicBezTo>
                    <a:cubicBezTo>
                      <a:pt x="2837" y="215"/>
                      <a:pt x="2838" y="216"/>
                      <a:pt x="2840" y="217"/>
                    </a:cubicBezTo>
                    <a:cubicBezTo>
                      <a:pt x="2852" y="224"/>
                      <a:pt x="2864" y="228"/>
                      <a:pt x="2879" y="228"/>
                    </a:cubicBezTo>
                    <a:cubicBezTo>
                      <a:pt x="2894" y="228"/>
                      <a:pt x="2909" y="223"/>
                      <a:pt x="2909" y="206"/>
                    </a:cubicBezTo>
                    <a:cubicBezTo>
                      <a:pt x="2909" y="189"/>
                      <a:pt x="2894" y="183"/>
                      <a:pt x="2882" y="177"/>
                    </a:cubicBezTo>
                    <a:cubicBezTo>
                      <a:pt x="2857" y="163"/>
                      <a:pt x="2834" y="153"/>
                      <a:pt x="2834" y="120"/>
                    </a:cubicBezTo>
                    <a:cubicBezTo>
                      <a:pt x="2834" y="85"/>
                      <a:pt x="2860" y="69"/>
                      <a:pt x="2893" y="69"/>
                    </a:cubicBezTo>
                    <a:cubicBezTo>
                      <a:pt x="2906" y="69"/>
                      <a:pt x="2918" y="71"/>
                      <a:pt x="2930" y="77"/>
                    </a:cubicBezTo>
                    <a:cubicBezTo>
                      <a:pt x="2935" y="79"/>
                      <a:pt x="2938" y="79"/>
                      <a:pt x="2938" y="86"/>
                    </a:cubicBezTo>
                    <a:lnTo>
                      <a:pt x="2938" y="102"/>
                    </a:lnTo>
                    <a:cubicBezTo>
                      <a:pt x="2938" y="104"/>
                      <a:pt x="2937" y="107"/>
                      <a:pt x="2934" y="107"/>
                    </a:cubicBezTo>
                    <a:cubicBezTo>
                      <a:pt x="2932" y="107"/>
                      <a:pt x="2930" y="106"/>
                      <a:pt x="2928" y="105"/>
                    </a:cubicBezTo>
                    <a:cubicBezTo>
                      <a:pt x="2916" y="98"/>
                      <a:pt x="2907" y="94"/>
                      <a:pt x="2892" y="94"/>
                    </a:cubicBezTo>
                    <a:cubicBezTo>
                      <a:pt x="2878" y="94"/>
                      <a:pt x="2867" y="99"/>
                      <a:pt x="2867" y="114"/>
                    </a:cubicBezTo>
                    <a:cubicBezTo>
                      <a:pt x="2867" y="148"/>
                      <a:pt x="2942" y="144"/>
                      <a:pt x="2942" y="201"/>
                    </a:cubicBezTo>
                    <a:cubicBezTo>
                      <a:pt x="2942" y="237"/>
                      <a:pt x="2913" y="253"/>
                      <a:pt x="2881" y="253"/>
                    </a:cubicBezTo>
                    <a:close/>
                    <a:moveTo>
                      <a:pt x="2038" y="251"/>
                    </a:moveTo>
                    <a:lnTo>
                      <a:pt x="2015" y="251"/>
                    </a:lnTo>
                    <a:cubicBezTo>
                      <a:pt x="2012" y="251"/>
                      <a:pt x="2010" y="248"/>
                      <a:pt x="2010" y="245"/>
                    </a:cubicBezTo>
                    <a:lnTo>
                      <a:pt x="2010" y="6"/>
                    </a:lnTo>
                    <a:cubicBezTo>
                      <a:pt x="2010" y="3"/>
                      <a:pt x="2012" y="0"/>
                      <a:pt x="2015" y="0"/>
                    </a:cubicBezTo>
                    <a:lnTo>
                      <a:pt x="2038" y="0"/>
                    </a:lnTo>
                    <a:cubicBezTo>
                      <a:pt x="2041" y="0"/>
                      <a:pt x="2043" y="3"/>
                      <a:pt x="2043" y="6"/>
                    </a:cubicBezTo>
                    <a:lnTo>
                      <a:pt x="2043" y="245"/>
                    </a:lnTo>
                    <a:cubicBezTo>
                      <a:pt x="2043" y="248"/>
                      <a:pt x="2041" y="251"/>
                      <a:pt x="2038" y="251"/>
                    </a:cubicBezTo>
                    <a:close/>
                    <a:moveTo>
                      <a:pt x="1169" y="140"/>
                    </a:moveTo>
                    <a:lnTo>
                      <a:pt x="1078" y="140"/>
                    </a:lnTo>
                    <a:cubicBezTo>
                      <a:pt x="1079" y="113"/>
                      <a:pt x="1097" y="93"/>
                      <a:pt x="1124" y="93"/>
                    </a:cubicBezTo>
                    <a:cubicBezTo>
                      <a:pt x="1150" y="93"/>
                      <a:pt x="1169" y="110"/>
                      <a:pt x="1169" y="136"/>
                    </a:cubicBezTo>
                    <a:lnTo>
                      <a:pt x="1169" y="140"/>
                    </a:lnTo>
                    <a:close/>
                    <a:moveTo>
                      <a:pt x="1203" y="159"/>
                    </a:moveTo>
                    <a:lnTo>
                      <a:pt x="1203" y="150"/>
                    </a:lnTo>
                    <a:cubicBezTo>
                      <a:pt x="1203" y="103"/>
                      <a:pt x="1174" y="69"/>
                      <a:pt x="1126" y="69"/>
                    </a:cubicBezTo>
                    <a:cubicBezTo>
                      <a:pt x="1070" y="69"/>
                      <a:pt x="1045" y="112"/>
                      <a:pt x="1045" y="163"/>
                    </a:cubicBezTo>
                    <a:cubicBezTo>
                      <a:pt x="1045" y="216"/>
                      <a:pt x="1076" y="253"/>
                      <a:pt x="1131" y="253"/>
                    </a:cubicBezTo>
                    <a:cubicBezTo>
                      <a:pt x="1147" y="253"/>
                      <a:pt x="1169" y="249"/>
                      <a:pt x="1184" y="242"/>
                    </a:cubicBezTo>
                    <a:cubicBezTo>
                      <a:pt x="1190" y="239"/>
                      <a:pt x="1192" y="239"/>
                      <a:pt x="1192" y="232"/>
                    </a:cubicBezTo>
                    <a:cubicBezTo>
                      <a:pt x="1192" y="227"/>
                      <a:pt x="1195" y="212"/>
                      <a:pt x="1187" y="212"/>
                    </a:cubicBezTo>
                    <a:cubicBezTo>
                      <a:pt x="1184" y="212"/>
                      <a:pt x="1182" y="214"/>
                      <a:pt x="1180" y="215"/>
                    </a:cubicBezTo>
                    <a:cubicBezTo>
                      <a:pt x="1167" y="221"/>
                      <a:pt x="1151" y="228"/>
                      <a:pt x="1136" y="228"/>
                    </a:cubicBezTo>
                    <a:cubicBezTo>
                      <a:pt x="1100" y="228"/>
                      <a:pt x="1078" y="202"/>
                      <a:pt x="1078" y="167"/>
                    </a:cubicBezTo>
                    <a:lnTo>
                      <a:pt x="1078" y="165"/>
                    </a:lnTo>
                    <a:lnTo>
                      <a:pt x="1197" y="165"/>
                    </a:lnTo>
                    <a:cubicBezTo>
                      <a:pt x="1200" y="165"/>
                      <a:pt x="1203" y="162"/>
                      <a:pt x="1203" y="159"/>
                    </a:cubicBezTo>
                    <a:close/>
                    <a:moveTo>
                      <a:pt x="1014" y="251"/>
                    </a:moveTo>
                    <a:lnTo>
                      <a:pt x="991" y="251"/>
                    </a:lnTo>
                    <a:cubicBezTo>
                      <a:pt x="988" y="251"/>
                      <a:pt x="986" y="248"/>
                      <a:pt x="986" y="245"/>
                    </a:cubicBezTo>
                    <a:lnTo>
                      <a:pt x="986" y="131"/>
                    </a:lnTo>
                    <a:cubicBezTo>
                      <a:pt x="986" y="106"/>
                      <a:pt x="973" y="94"/>
                      <a:pt x="948" y="94"/>
                    </a:cubicBezTo>
                    <a:cubicBezTo>
                      <a:pt x="940" y="94"/>
                      <a:pt x="932" y="95"/>
                      <a:pt x="924" y="97"/>
                    </a:cubicBezTo>
                    <a:cubicBezTo>
                      <a:pt x="913" y="101"/>
                      <a:pt x="909" y="107"/>
                      <a:pt x="909" y="118"/>
                    </a:cubicBezTo>
                    <a:lnTo>
                      <a:pt x="909" y="245"/>
                    </a:lnTo>
                    <a:cubicBezTo>
                      <a:pt x="909" y="248"/>
                      <a:pt x="907" y="251"/>
                      <a:pt x="904" y="251"/>
                    </a:cubicBezTo>
                    <a:lnTo>
                      <a:pt x="881" y="251"/>
                    </a:lnTo>
                    <a:cubicBezTo>
                      <a:pt x="878" y="251"/>
                      <a:pt x="876" y="248"/>
                      <a:pt x="876" y="245"/>
                    </a:cubicBezTo>
                    <a:lnTo>
                      <a:pt x="876" y="132"/>
                    </a:lnTo>
                    <a:cubicBezTo>
                      <a:pt x="876" y="106"/>
                      <a:pt x="862" y="94"/>
                      <a:pt x="837" y="94"/>
                    </a:cubicBezTo>
                    <a:cubicBezTo>
                      <a:pt x="829" y="94"/>
                      <a:pt x="821" y="95"/>
                      <a:pt x="813" y="98"/>
                    </a:cubicBezTo>
                    <a:cubicBezTo>
                      <a:pt x="803" y="102"/>
                      <a:pt x="799" y="107"/>
                      <a:pt x="799" y="118"/>
                    </a:cubicBezTo>
                    <a:lnTo>
                      <a:pt x="799" y="245"/>
                    </a:lnTo>
                    <a:cubicBezTo>
                      <a:pt x="799" y="248"/>
                      <a:pt x="796" y="251"/>
                      <a:pt x="794" y="251"/>
                    </a:cubicBezTo>
                    <a:lnTo>
                      <a:pt x="771" y="251"/>
                    </a:lnTo>
                    <a:cubicBezTo>
                      <a:pt x="768" y="251"/>
                      <a:pt x="766" y="248"/>
                      <a:pt x="766" y="245"/>
                    </a:cubicBezTo>
                    <a:lnTo>
                      <a:pt x="766" y="77"/>
                    </a:lnTo>
                    <a:cubicBezTo>
                      <a:pt x="766" y="74"/>
                      <a:pt x="768" y="72"/>
                      <a:pt x="771" y="72"/>
                    </a:cubicBezTo>
                    <a:lnTo>
                      <a:pt x="790" y="72"/>
                    </a:lnTo>
                    <a:cubicBezTo>
                      <a:pt x="796" y="72"/>
                      <a:pt x="795" y="76"/>
                      <a:pt x="795" y="80"/>
                    </a:cubicBezTo>
                    <a:lnTo>
                      <a:pt x="796" y="80"/>
                    </a:lnTo>
                    <a:cubicBezTo>
                      <a:pt x="803" y="80"/>
                      <a:pt x="809" y="77"/>
                      <a:pt x="815" y="75"/>
                    </a:cubicBezTo>
                    <a:cubicBezTo>
                      <a:pt x="825" y="71"/>
                      <a:pt x="836" y="69"/>
                      <a:pt x="847" y="69"/>
                    </a:cubicBezTo>
                    <a:cubicBezTo>
                      <a:pt x="864" y="69"/>
                      <a:pt x="881" y="74"/>
                      <a:pt x="894" y="86"/>
                    </a:cubicBezTo>
                    <a:lnTo>
                      <a:pt x="898" y="86"/>
                    </a:lnTo>
                    <a:cubicBezTo>
                      <a:pt x="915" y="76"/>
                      <a:pt x="936" y="69"/>
                      <a:pt x="956" y="69"/>
                    </a:cubicBezTo>
                    <a:cubicBezTo>
                      <a:pt x="993" y="69"/>
                      <a:pt x="1019" y="90"/>
                      <a:pt x="1019" y="128"/>
                    </a:cubicBezTo>
                    <a:lnTo>
                      <a:pt x="1019" y="245"/>
                    </a:lnTo>
                    <a:cubicBezTo>
                      <a:pt x="1019" y="248"/>
                      <a:pt x="1017" y="251"/>
                      <a:pt x="1014" y="251"/>
                    </a:cubicBezTo>
                    <a:close/>
                    <a:moveTo>
                      <a:pt x="2412" y="41"/>
                    </a:moveTo>
                    <a:cubicBezTo>
                      <a:pt x="2399" y="41"/>
                      <a:pt x="2392" y="33"/>
                      <a:pt x="2392" y="20"/>
                    </a:cubicBezTo>
                    <a:cubicBezTo>
                      <a:pt x="2392" y="8"/>
                      <a:pt x="2400" y="0"/>
                      <a:pt x="2413" y="0"/>
                    </a:cubicBezTo>
                    <a:cubicBezTo>
                      <a:pt x="2425" y="0"/>
                      <a:pt x="2433" y="8"/>
                      <a:pt x="2433" y="20"/>
                    </a:cubicBezTo>
                    <a:cubicBezTo>
                      <a:pt x="2433" y="34"/>
                      <a:pt x="2425" y="41"/>
                      <a:pt x="2412" y="41"/>
                    </a:cubicBezTo>
                    <a:close/>
                    <a:moveTo>
                      <a:pt x="2424" y="251"/>
                    </a:moveTo>
                    <a:lnTo>
                      <a:pt x="2401" y="251"/>
                    </a:lnTo>
                    <a:cubicBezTo>
                      <a:pt x="2398" y="251"/>
                      <a:pt x="2396" y="248"/>
                      <a:pt x="2396" y="245"/>
                    </a:cubicBezTo>
                    <a:lnTo>
                      <a:pt x="2396" y="77"/>
                    </a:lnTo>
                    <a:cubicBezTo>
                      <a:pt x="2396" y="74"/>
                      <a:pt x="2398" y="72"/>
                      <a:pt x="2401" y="72"/>
                    </a:cubicBezTo>
                    <a:lnTo>
                      <a:pt x="2424" y="72"/>
                    </a:lnTo>
                    <a:cubicBezTo>
                      <a:pt x="2426" y="72"/>
                      <a:pt x="2429" y="74"/>
                      <a:pt x="2429" y="77"/>
                    </a:cubicBezTo>
                    <a:lnTo>
                      <a:pt x="2429" y="245"/>
                    </a:lnTo>
                    <a:cubicBezTo>
                      <a:pt x="2429" y="248"/>
                      <a:pt x="2426" y="251"/>
                      <a:pt x="2424" y="251"/>
                    </a:cubicBezTo>
                    <a:close/>
                    <a:moveTo>
                      <a:pt x="556" y="243"/>
                    </a:moveTo>
                    <a:cubicBezTo>
                      <a:pt x="544" y="251"/>
                      <a:pt x="519" y="253"/>
                      <a:pt x="505" y="253"/>
                    </a:cubicBezTo>
                    <a:cubicBezTo>
                      <a:pt x="447" y="253"/>
                      <a:pt x="415" y="218"/>
                      <a:pt x="415" y="162"/>
                    </a:cubicBezTo>
                    <a:cubicBezTo>
                      <a:pt x="415" y="104"/>
                      <a:pt x="452" y="69"/>
                      <a:pt x="509" y="69"/>
                    </a:cubicBezTo>
                    <a:cubicBezTo>
                      <a:pt x="518" y="69"/>
                      <a:pt x="561" y="73"/>
                      <a:pt x="561" y="84"/>
                    </a:cubicBezTo>
                    <a:lnTo>
                      <a:pt x="561" y="101"/>
                    </a:lnTo>
                    <a:cubicBezTo>
                      <a:pt x="561" y="104"/>
                      <a:pt x="559" y="107"/>
                      <a:pt x="556" y="107"/>
                    </a:cubicBezTo>
                    <a:cubicBezTo>
                      <a:pt x="554" y="107"/>
                      <a:pt x="552" y="106"/>
                      <a:pt x="550" y="105"/>
                    </a:cubicBezTo>
                    <a:cubicBezTo>
                      <a:pt x="536" y="98"/>
                      <a:pt x="525" y="94"/>
                      <a:pt x="509" y="94"/>
                    </a:cubicBezTo>
                    <a:cubicBezTo>
                      <a:pt x="468" y="94"/>
                      <a:pt x="450" y="122"/>
                      <a:pt x="450" y="160"/>
                    </a:cubicBezTo>
                    <a:cubicBezTo>
                      <a:pt x="450" y="198"/>
                      <a:pt x="468" y="228"/>
                      <a:pt x="509" y="228"/>
                    </a:cubicBezTo>
                    <a:cubicBezTo>
                      <a:pt x="524" y="228"/>
                      <a:pt x="536" y="224"/>
                      <a:pt x="549" y="218"/>
                    </a:cubicBezTo>
                    <a:cubicBezTo>
                      <a:pt x="551" y="217"/>
                      <a:pt x="554" y="215"/>
                      <a:pt x="556" y="215"/>
                    </a:cubicBezTo>
                    <a:cubicBezTo>
                      <a:pt x="563" y="215"/>
                      <a:pt x="561" y="231"/>
                      <a:pt x="561" y="236"/>
                    </a:cubicBezTo>
                    <a:cubicBezTo>
                      <a:pt x="561" y="240"/>
                      <a:pt x="560" y="241"/>
                      <a:pt x="556" y="243"/>
                    </a:cubicBezTo>
                    <a:close/>
                    <a:moveTo>
                      <a:pt x="1508" y="246"/>
                    </a:moveTo>
                    <a:cubicBezTo>
                      <a:pt x="1499" y="251"/>
                      <a:pt x="1482" y="253"/>
                      <a:pt x="1471" y="253"/>
                    </a:cubicBezTo>
                    <a:cubicBezTo>
                      <a:pt x="1442" y="253"/>
                      <a:pt x="1422" y="238"/>
                      <a:pt x="1422" y="208"/>
                    </a:cubicBezTo>
                    <a:lnTo>
                      <a:pt x="1422" y="97"/>
                    </a:lnTo>
                    <a:cubicBezTo>
                      <a:pt x="1395" y="97"/>
                      <a:pt x="1397" y="102"/>
                      <a:pt x="1397" y="77"/>
                    </a:cubicBezTo>
                    <a:cubicBezTo>
                      <a:pt x="1397" y="74"/>
                      <a:pt x="1399" y="72"/>
                      <a:pt x="1402" y="72"/>
                    </a:cubicBezTo>
                    <a:lnTo>
                      <a:pt x="1422" y="72"/>
                    </a:lnTo>
                    <a:lnTo>
                      <a:pt x="1422" y="29"/>
                    </a:lnTo>
                    <a:cubicBezTo>
                      <a:pt x="1422" y="27"/>
                      <a:pt x="1424" y="24"/>
                      <a:pt x="1427" y="24"/>
                    </a:cubicBezTo>
                    <a:lnTo>
                      <a:pt x="1450" y="24"/>
                    </a:lnTo>
                    <a:cubicBezTo>
                      <a:pt x="1453" y="24"/>
                      <a:pt x="1455" y="27"/>
                      <a:pt x="1455" y="29"/>
                    </a:cubicBezTo>
                    <a:lnTo>
                      <a:pt x="1455" y="72"/>
                    </a:lnTo>
                    <a:lnTo>
                      <a:pt x="1507" y="72"/>
                    </a:lnTo>
                    <a:cubicBezTo>
                      <a:pt x="1510" y="72"/>
                      <a:pt x="1512" y="74"/>
                      <a:pt x="1512" y="77"/>
                    </a:cubicBezTo>
                    <a:lnTo>
                      <a:pt x="1512" y="91"/>
                    </a:lnTo>
                    <a:cubicBezTo>
                      <a:pt x="1512" y="94"/>
                      <a:pt x="1510" y="97"/>
                      <a:pt x="1507" y="97"/>
                    </a:cubicBezTo>
                    <a:lnTo>
                      <a:pt x="1455" y="97"/>
                    </a:lnTo>
                    <a:lnTo>
                      <a:pt x="1455" y="200"/>
                    </a:lnTo>
                    <a:cubicBezTo>
                      <a:pt x="1455" y="218"/>
                      <a:pt x="1462" y="228"/>
                      <a:pt x="1481" y="228"/>
                    </a:cubicBezTo>
                    <a:cubicBezTo>
                      <a:pt x="1494" y="228"/>
                      <a:pt x="1503" y="221"/>
                      <a:pt x="1507" y="221"/>
                    </a:cubicBezTo>
                    <a:cubicBezTo>
                      <a:pt x="1511" y="221"/>
                      <a:pt x="1512" y="224"/>
                      <a:pt x="1512" y="227"/>
                    </a:cubicBezTo>
                    <a:lnTo>
                      <a:pt x="1512" y="239"/>
                    </a:lnTo>
                    <a:cubicBezTo>
                      <a:pt x="1512" y="243"/>
                      <a:pt x="1511" y="244"/>
                      <a:pt x="1508" y="246"/>
                    </a:cubicBezTo>
                    <a:close/>
                    <a:moveTo>
                      <a:pt x="2359" y="246"/>
                    </a:moveTo>
                    <a:cubicBezTo>
                      <a:pt x="2349" y="251"/>
                      <a:pt x="2333" y="253"/>
                      <a:pt x="2322" y="253"/>
                    </a:cubicBezTo>
                    <a:cubicBezTo>
                      <a:pt x="2293" y="253"/>
                      <a:pt x="2273" y="238"/>
                      <a:pt x="2273" y="208"/>
                    </a:cubicBezTo>
                    <a:lnTo>
                      <a:pt x="2273" y="97"/>
                    </a:lnTo>
                    <a:cubicBezTo>
                      <a:pt x="2246" y="97"/>
                      <a:pt x="2248" y="102"/>
                      <a:pt x="2248" y="77"/>
                    </a:cubicBezTo>
                    <a:cubicBezTo>
                      <a:pt x="2248" y="74"/>
                      <a:pt x="2250" y="72"/>
                      <a:pt x="2253" y="72"/>
                    </a:cubicBezTo>
                    <a:lnTo>
                      <a:pt x="2273" y="72"/>
                    </a:lnTo>
                    <a:lnTo>
                      <a:pt x="2273" y="29"/>
                    </a:lnTo>
                    <a:cubicBezTo>
                      <a:pt x="2273" y="27"/>
                      <a:pt x="2275" y="24"/>
                      <a:pt x="2278" y="24"/>
                    </a:cubicBezTo>
                    <a:lnTo>
                      <a:pt x="2301" y="24"/>
                    </a:lnTo>
                    <a:cubicBezTo>
                      <a:pt x="2304" y="24"/>
                      <a:pt x="2306" y="27"/>
                      <a:pt x="2306" y="29"/>
                    </a:cubicBezTo>
                    <a:lnTo>
                      <a:pt x="2306" y="72"/>
                    </a:lnTo>
                    <a:lnTo>
                      <a:pt x="2358" y="72"/>
                    </a:lnTo>
                    <a:cubicBezTo>
                      <a:pt x="2360" y="72"/>
                      <a:pt x="2363" y="74"/>
                      <a:pt x="2363" y="77"/>
                    </a:cubicBezTo>
                    <a:lnTo>
                      <a:pt x="2363" y="91"/>
                    </a:lnTo>
                    <a:cubicBezTo>
                      <a:pt x="2363" y="94"/>
                      <a:pt x="2360" y="97"/>
                      <a:pt x="2358" y="97"/>
                    </a:cubicBezTo>
                    <a:lnTo>
                      <a:pt x="2306" y="97"/>
                    </a:lnTo>
                    <a:lnTo>
                      <a:pt x="2306" y="200"/>
                    </a:lnTo>
                    <a:cubicBezTo>
                      <a:pt x="2306" y="218"/>
                      <a:pt x="2313" y="228"/>
                      <a:pt x="2332" y="228"/>
                    </a:cubicBezTo>
                    <a:cubicBezTo>
                      <a:pt x="2345" y="228"/>
                      <a:pt x="2354" y="221"/>
                      <a:pt x="2358" y="221"/>
                    </a:cubicBezTo>
                    <a:cubicBezTo>
                      <a:pt x="2362" y="221"/>
                      <a:pt x="2363" y="224"/>
                      <a:pt x="2363" y="227"/>
                    </a:cubicBezTo>
                    <a:lnTo>
                      <a:pt x="2363" y="239"/>
                    </a:lnTo>
                    <a:cubicBezTo>
                      <a:pt x="2363" y="243"/>
                      <a:pt x="2362" y="244"/>
                      <a:pt x="2359" y="246"/>
                    </a:cubicBezTo>
                    <a:close/>
                    <a:moveTo>
                      <a:pt x="1944" y="162"/>
                    </a:moveTo>
                    <a:cubicBezTo>
                      <a:pt x="1944" y="197"/>
                      <a:pt x="1935" y="232"/>
                      <a:pt x="1893" y="232"/>
                    </a:cubicBezTo>
                    <a:cubicBezTo>
                      <a:pt x="1851" y="232"/>
                      <a:pt x="1842" y="198"/>
                      <a:pt x="1842" y="163"/>
                    </a:cubicBezTo>
                    <a:cubicBezTo>
                      <a:pt x="1842" y="127"/>
                      <a:pt x="1851" y="93"/>
                      <a:pt x="1893" y="93"/>
                    </a:cubicBezTo>
                    <a:cubicBezTo>
                      <a:pt x="1934" y="93"/>
                      <a:pt x="1944" y="127"/>
                      <a:pt x="1944" y="162"/>
                    </a:cubicBezTo>
                    <a:close/>
                    <a:moveTo>
                      <a:pt x="1979" y="162"/>
                    </a:moveTo>
                    <a:cubicBezTo>
                      <a:pt x="1979" y="108"/>
                      <a:pt x="1951" y="69"/>
                      <a:pt x="1893" y="69"/>
                    </a:cubicBezTo>
                    <a:cubicBezTo>
                      <a:pt x="1836" y="69"/>
                      <a:pt x="1807" y="109"/>
                      <a:pt x="1807" y="163"/>
                    </a:cubicBezTo>
                    <a:cubicBezTo>
                      <a:pt x="1807" y="217"/>
                      <a:pt x="1837" y="257"/>
                      <a:pt x="1894" y="257"/>
                    </a:cubicBezTo>
                    <a:cubicBezTo>
                      <a:pt x="1951" y="257"/>
                      <a:pt x="1979" y="216"/>
                      <a:pt x="1979" y="162"/>
                    </a:cubicBezTo>
                    <a:close/>
                    <a:moveTo>
                      <a:pt x="2595" y="162"/>
                    </a:moveTo>
                    <a:cubicBezTo>
                      <a:pt x="2595" y="197"/>
                      <a:pt x="2586" y="232"/>
                      <a:pt x="2544" y="232"/>
                    </a:cubicBezTo>
                    <a:cubicBezTo>
                      <a:pt x="2502" y="232"/>
                      <a:pt x="2493" y="198"/>
                      <a:pt x="2493" y="163"/>
                    </a:cubicBezTo>
                    <a:cubicBezTo>
                      <a:pt x="2493" y="127"/>
                      <a:pt x="2502" y="93"/>
                      <a:pt x="2544" y="93"/>
                    </a:cubicBezTo>
                    <a:cubicBezTo>
                      <a:pt x="2585" y="93"/>
                      <a:pt x="2595" y="127"/>
                      <a:pt x="2595" y="162"/>
                    </a:cubicBezTo>
                    <a:close/>
                    <a:moveTo>
                      <a:pt x="2630" y="162"/>
                    </a:moveTo>
                    <a:cubicBezTo>
                      <a:pt x="2630" y="108"/>
                      <a:pt x="2601" y="69"/>
                      <a:pt x="2544" y="69"/>
                    </a:cubicBezTo>
                    <a:cubicBezTo>
                      <a:pt x="2487" y="69"/>
                      <a:pt x="2458" y="109"/>
                      <a:pt x="2458" y="163"/>
                    </a:cubicBezTo>
                    <a:cubicBezTo>
                      <a:pt x="2458" y="217"/>
                      <a:pt x="2488" y="257"/>
                      <a:pt x="2545" y="257"/>
                    </a:cubicBezTo>
                    <a:cubicBezTo>
                      <a:pt x="2602" y="257"/>
                      <a:pt x="2630" y="216"/>
                      <a:pt x="2630" y="162"/>
                    </a:cubicBezTo>
                    <a:close/>
                    <a:moveTo>
                      <a:pt x="359" y="162"/>
                    </a:moveTo>
                    <a:cubicBezTo>
                      <a:pt x="359" y="197"/>
                      <a:pt x="350" y="232"/>
                      <a:pt x="308" y="232"/>
                    </a:cubicBezTo>
                    <a:cubicBezTo>
                      <a:pt x="266" y="232"/>
                      <a:pt x="257" y="198"/>
                      <a:pt x="257" y="163"/>
                    </a:cubicBezTo>
                    <a:cubicBezTo>
                      <a:pt x="257" y="127"/>
                      <a:pt x="266" y="93"/>
                      <a:pt x="308" y="93"/>
                    </a:cubicBezTo>
                    <a:cubicBezTo>
                      <a:pt x="349" y="93"/>
                      <a:pt x="359" y="127"/>
                      <a:pt x="359" y="162"/>
                    </a:cubicBezTo>
                    <a:close/>
                    <a:moveTo>
                      <a:pt x="394" y="162"/>
                    </a:moveTo>
                    <a:cubicBezTo>
                      <a:pt x="394" y="108"/>
                      <a:pt x="365" y="69"/>
                      <a:pt x="308" y="69"/>
                    </a:cubicBezTo>
                    <a:cubicBezTo>
                      <a:pt x="251" y="69"/>
                      <a:pt x="222" y="109"/>
                      <a:pt x="222" y="163"/>
                    </a:cubicBezTo>
                    <a:cubicBezTo>
                      <a:pt x="222" y="217"/>
                      <a:pt x="252" y="257"/>
                      <a:pt x="309" y="257"/>
                    </a:cubicBezTo>
                    <a:cubicBezTo>
                      <a:pt x="366" y="257"/>
                      <a:pt x="394" y="216"/>
                      <a:pt x="394" y="162"/>
                    </a:cubicBezTo>
                    <a:close/>
                    <a:moveTo>
                      <a:pt x="2798" y="251"/>
                    </a:moveTo>
                    <a:lnTo>
                      <a:pt x="2775" y="251"/>
                    </a:lnTo>
                    <a:cubicBezTo>
                      <a:pt x="2772" y="251"/>
                      <a:pt x="2770" y="248"/>
                      <a:pt x="2770" y="245"/>
                    </a:cubicBezTo>
                    <a:lnTo>
                      <a:pt x="2770" y="135"/>
                    </a:lnTo>
                    <a:cubicBezTo>
                      <a:pt x="2770" y="107"/>
                      <a:pt x="2756" y="94"/>
                      <a:pt x="2728" y="94"/>
                    </a:cubicBezTo>
                    <a:cubicBezTo>
                      <a:pt x="2720" y="94"/>
                      <a:pt x="2711" y="95"/>
                      <a:pt x="2703" y="98"/>
                    </a:cubicBezTo>
                    <a:cubicBezTo>
                      <a:pt x="2694" y="102"/>
                      <a:pt x="2689" y="106"/>
                      <a:pt x="2689" y="116"/>
                    </a:cubicBezTo>
                    <a:lnTo>
                      <a:pt x="2689" y="245"/>
                    </a:lnTo>
                    <a:cubicBezTo>
                      <a:pt x="2689" y="248"/>
                      <a:pt x="2687" y="251"/>
                      <a:pt x="2684" y="251"/>
                    </a:cubicBezTo>
                    <a:lnTo>
                      <a:pt x="2661" y="251"/>
                    </a:lnTo>
                    <a:cubicBezTo>
                      <a:pt x="2658" y="251"/>
                      <a:pt x="2656" y="248"/>
                      <a:pt x="2656" y="245"/>
                    </a:cubicBezTo>
                    <a:lnTo>
                      <a:pt x="2656" y="77"/>
                    </a:lnTo>
                    <a:cubicBezTo>
                      <a:pt x="2656" y="74"/>
                      <a:pt x="2658" y="72"/>
                      <a:pt x="2661" y="72"/>
                    </a:cubicBezTo>
                    <a:lnTo>
                      <a:pt x="2679" y="72"/>
                    </a:lnTo>
                    <a:cubicBezTo>
                      <a:pt x="2686" y="72"/>
                      <a:pt x="2686" y="74"/>
                      <a:pt x="2686" y="80"/>
                    </a:cubicBezTo>
                    <a:lnTo>
                      <a:pt x="2688" y="80"/>
                    </a:lnTo>
                    <a:cubicBezTo>
                      <a:pt x="2695" y="80"/>
                      <a:pt x="2701" y="76"/>
                      <a:pt x="2707" y="74"/>
                    </a:cubicBezTo>
                    <a:cubicBezTo>
                      <a:pt x="2718" y="71"/>
                      <a:pt x="2728" y="69"/>
                      <a:pt x="2740" y="69"/>
                    </a:cubicBezTo>
                    <a:cubicBezTo>
                      <a:pt x="2778" y="69"/>
                      <a:pt x="2803" y="91"/>
                      <a:pt x="2803" y="130"/>
                    </a:cubicBezTo>
                    <a:lnTo>
                      <a:pt x="2803" y="245"/>
                    </a:lnTo>
                    <a:cubicBezTo>
                      <a:pt x="2803" y="248"/>
                      <a:pt x="2801" y="251"/>
                      <a:pt x="2798" y="251"/>
                    </a:cubicBezTo>
                    <a:close/>
                    <a:moveTo>
                      <a:pt x="1369" y="251"/>
                    </a:moveTo>
                    <a:lnTo>
                      <a:pt x="1346" y="251"/>
                    </a:lnTo>
                    <a:cubicBezTo>
                      <a:pt x="1343" y="251"/>
                      <a:pt x="1341" y="248"/>
                      <a:pt x="1341" y="245"/>
                    </a:cubicBezTo>
                    <a:lnTo>
                      <a:pt x="1341" y="135"/>
                    </a:lnTo>
                    <a:cubicBezTo>
                      <a:pt x="1341" y="107"/>
                      <a:pt x="1327" y="94"/>
                      <a:pt x="1300" y="94"/>
                    </a:cubicBezTo>
                    <a:cubicBezTo>
                      <a:pt x="1291" y="94"/>
                      <a:pt x="1282" y="95"/>
                      <a:pt x="1274" y="98"/>
                    </a:cubicBezTo>
                    <a:cubicBezTo>
                      <a:pt x="1265" y="102"/>
                      <a:pt x="1260" y="106"/>
                      <a:pt x="1260" y="116"/>
                    </a:cubicBezTo>
                    <a:lnTo>
                      <a:pt x="1260" y="245"/>
                    </a:lnTo>
                    <a:cubicBezTo>
                      <a:pt x="1260" y="248"/>
                      <a:pt x="1258" y="251"/>
                      <a:pt x="1255" y="251"/>
                    </a:cubicBezTo>
                    <a:lnTo>
                      <a:pt x="1232" y="251"/>
                    </a:lnTo>
                    <a:cubicBezTo>
                      <a:pt x="1230" y="251"/>
                      <a:pt x="1227" y="248"/>
                      <a:pt x="1227" y="245"/>
                    </a:cubicBezTo>
                    <a:lnTo>
                      <a:pt x="1227" y="77"/>
                    </a:lnTo>
                    <a:cubicBezTo>
                      <a:pt x="1227" y="74"/>
                      <a:pt x="1230" y="72"/>
                      <a:pt x="1232" y="72"/>
                    </a:cubicBezTo>
                    <a:lnTo>
                      <a:pt x="1250" y="72"/>
                    </a:lnTo>
                    <a:cubicBezTo>
                      <a:pt x="1257" y="72"/>
                      <a:pt x="1257" y="74"/>
                      <a:pt x="1257" y="80"/>
                    </a:cubicBezTo>
                    <a:lnTo>
                      <a:pt x="1260" y="80"/>
                    </a:lnTo>
                    <a:cubicBezTo>
                      <a:pt x="1266" y="80"/>
                      <a:pt x="1272" y="76"/>
                      <a:pt x="1278" y="74"/>
                    </a:cubicBezTo>
                    <a:cubicBezTo>
                      <a:pt x="1290" y="71"/>
                      <a:pt x="1300" y="69"/>
                      <a:pt x="1311" y="69"/>
                    </a:cubicBezTo>
                    <a:cubicBezTo>
                      <a:pt x="1349" y="69"/>
                      <a:pt x="1374" y="91"/>
                      <a:pt x="1374" y="130"/>
                    </a:cubicBezTo>
                    <a:lnTo>
                      <a:pt x="1374" y="245"/>
                    </a:lnTo>
                    <a:cubicBezTo>
                      <a:pt x="1374" y="248"/>
                      <a:pt x="1372" y="251"/>
                      <a:pt x="1369" y="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Freeform 8"/>
              <p:cNvSpPr>
                <a:spLocks noEditPoints="1"/>
              </p:cNvSpPr>
              <p:nvPr userDrawn="1"/>
            </p:nvSpPr>
            <p:spPr bwMode="gray">
              <a:xfrm>
                <a:off x="521146" y="325450"/>
                <a:ext cx="170352" cy="209763"/>
              </a:xfrm>
              <a:custGeom>
                <a:avLst/>
                <a:gdLst/>
                <a:ahLst/>
                <a:cxnLst>
                  <a:cxn ang="0">
                    <a:pos x="222" y="140"/>
                  </a:cxn>
                  <a:cxn ang="0">
                    <a:pos x="0" y="140"/>
                  </a:cxn>
                  <a:cxn ang="0">
                    <a:pos x="0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0" y="585"/>
                  </a:cxn>
                  <a:cxn ang="0">
                    <a:pos x="0" y="362"/>
                  </a:cxn>
                  <a:cxn ang="0">
                    <a:pos x="222" y="585"/>
                  </a:cxn>
                  <a:cxn ang="0">
                    <a:pos x="222" y="585"/>
                  </a:cxn>
                  <a:cxn ang="0">
                    <a:pos x="445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445" y="140"/>
                  </a:cxn>
                  <a:cxn ang="0">
                    <a:pos x="222" y="140"/>
                  </a:cxn>
                  <a:cxn ang="0">
                    <a:pos x="362" y="0"/>
                  </a:cxn>
                  <a:cxn ang="0">
                    <a:pos x="585" y="0"/>
                  </a:cxn>
                  <a:cxn ang="0">
                    <a:pos x="585" y="222"/>
                  </a:cxn>
                  <a:cxn ang="0">
                    <a:pos x="445" y="362"/>
                  </a:cxn>
                  <a:cxn ang="0">
                    <a:pos x="445" y="140"/>
                  </a:cxn>
                  <a:cxn ang="0">
                    <a:pos x="445" y="585"/>
                  </a:cxn>
                  <a:cxn ang="0">
                    <a:pos x="222" y="585"/>
                  </a:cxn>
                  <a:cxn ang="0">
                    <a:pos x="362" y="725"/>
                  </a:cxn>
                  <a:cxn ang="0">
                    <a:pos x="585" y="725"/>
                  </a:cxn>
                  <a:cxn ang="0">
                    <a:pos x="585" y="502"/>
                  </a:cxn>
                  <a:cxn ang="0">
                    <a:pos x="445" y="362"/>
                  </a:cxn>
                  <a:cxn ang="0">
                    <a:pos x="445" y="585"/>
                  </a:cxn>
                </a:cxnLst>
                <a:rect l="0" t="0" r="r" b="b"/>
                <a:pathLst>
                  <a:path w="585" h="725">
                    <a:moveTo>
                      <a:pt x="222" y="140"/>
                    </a:moveTo>
                    <a:lnTo>
                      <a:pt x="0" y="140"/>
                    </a:lnTo>
                    <a:lnTo>
                      <a:pt x="0" y="362"/>
                    </a:lnTo>
                    <a:lnTo>
                      <a:pt x="222" y="140"/>
                    </a:lnTo>
                    <a:close/>
                    <a:moveTo>
                      <a:pt x="222" y="585"/>
                    </a:moveTo>
                    <a:lnTo>
                      <a:pt x="0" y="585"/>
                    </a:lnTo>
                    <a:lnTo>
                      <a:pt x="0" y="362"/>
                    </a:lnTo>
                    <a:lnTo>
                      <a:pt x="222" y="585"/>
                    </a:lnTo>
                    <a:close/>
                    <a:moveTo>
                      <a:pt x="222" y="585"/>
                    </a:moveTo>
                    <a:lnTo>
                      <a:pt x="445" y="362"/>
                    </a:lnTo>
                    <a:lnTo>
                      <a:pt x="222" y="140"/>
                    </a:lnTo>
                    <a:lnTo>
                      <a:pt x="222" y="585"/>
                    </a:lnTo>
                    <a:close/>
                    <a:moveTo>
                      <a:pt x="445" y="140"/>
                    </a:moveTo>
                    <a:lnTo>
                      <a:pt x="222" y="140"/>
                    </a:lnTo>
                    <a:lnTo>
                      <a:pt x="362" y="0"/>
                    </a:lnTo>
                    <a:lnTo>
                      <a:pt x="585" y="0"/>
                    </a:lnTo>
                    <a:lnTo>
                      <a:pt x="585" y="222"/>
                    </a:lnTo>
                    <a:lnTo>
                      <a:pt x="445" y="362"/>
                    </a:lnTo>
                    <a:lnTo>
                      <a:pt x="445" y="140"/>
                    </a:lnTo>
                    <a:close/>
                    <a:moveTo>
                      <a:pt x="445" y="585"/>
                    </a:moveTo>
                    <a:lnTo>
                      <a:pt x="222" y="585"/>
                    </a:lnTo>
                    <a:lnTo>
                      <a:pt x="362" y="725"/>
                    </a:lnTo>
                    <a:lnTo>
                      <a:pt x="585" y="725"/>
                    </a:lnTo>
                    <a:lnTo>
                      <a:pt x="585" y="502"/>
                    </a:lnTo>
                    <a:lnTo>
                      <a:pt x="445" y="362"/>
                    </a:lnTo>
                    <a:lnTo>
                      <a:pt x="445" y="585"/>
                    </a:lnTo>
                    <a:close/>
                  </a:path>
                </a:pathLst>
              </a:custGeom>
              <a:solidFill>
                <a:srgbClr val="EF001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4" name="AutoShape 2"/>
          <p:cNvSpPr>
            <a:spLocks noChangeAspect="1" noChangeArrowheads="1" noTextEdit="1"/>
          </p:cNvSpPr>
          <p:nvPr userDrawn="1"/>
        </p:nvSpPr>
        <p:spPr bwMode="auto">
          <a:xfrm>
            <a:off x="474133" y="0"/>
            <a:ext cx="2175933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34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773239"/>
            <a:ext cx="11328400" cy="439261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2044-A044-4226-B1AB-D6BA52A9F01C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47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3B3B9-BC6C-42B0-A8F8-D62B719550EB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A26F0C-E055-461D-BC78-55E79047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4740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Wall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2285"/>
            <a:ext cx="12192000" cy="6853431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EE82E4-2F1A-47DB-8806-D1533B114C84}" type="datetime1">
              <a:rPr lang="en-GB" smtClean="0">
                <a:solidFill>
                  <a:srgbClr val="FFFFFF"/>
                </a:solidFill>
              </a:rPr>
              <a:pPr/>
              <a:t>05/04/2016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Cloud DC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B87E62-7DB7-44AF-816E-5E8AF017B0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2285"/>
            <a:ext cx="12192000" cy="6853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1434" y="979200"/>
            <a:ext cx="7009287" cy="1224000"/>
          </a:xfrm>
        </p:spPr>
        <p:txBody>
          <a:bodyPr vert="horz" lIns="0" tIns="36000" rIns="21600" bIns="0" rtlCol="0" anchor="t" anchorCtr="0">
            <a:noAutofit/>
          </a:bodyPr>
          <a:lstStyle>
            <a:lvl1pPr>
              <a:defRPr lang="en-GB" sz="2800" dirty="0"/>
            </a:lvl1pPr>
          </a:lstStyle>
          <a:p>
            <a:pPr lvl="0">
              <a:lnSpc>
                <a:spcPts val="3000"/>
              </a:lnSpc>
            </a:pPr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942800"/>
            <a:ext cx="12192000" cy="792000"/>
          </a:xfrm>
          <a:solidFill>
            <a:schemeClr val="bg1">
              <a:alpha val="70000"/>
            </a:schemeClr>
          </a:solidFill>
        </p:spPr>
        <p:txBody>
          <a:bodyPr wrap="square" lIns="324000" anchor="ctr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25" name="Freeform 4"/>
          <p:cNvSpPr>
            <a:spLocks noChangeAspect="1"/>
          </p:cNvSpPr>
          <p:nvPr/>
        </p:nvSpPr>
        <p:spPr bwMode="ltGray">
          <a:xfrm>
            <a:off x="10894776" y="650498"/>
            <a:ext cx="866011" cy="648000"/>
          </a:xfrm>
          <a:custGeom>
            <a:avLst/>
            <a:gdLst/>
            <a:ahLst/>
            <a:cxnLst>
              <a:cxn ang="0">
                <a:pos x="221" y="140"/>
              </a:cxn>
              <a:cxn ang="0">
                <a:pos x="0" y="140"/>
              </a:cxn>
              <a:cxn ang="0">
                <a:pos x="140" y="0"/>
              </a:cxn>
              <a:cxn ang="0">
                <a:pos x="361" y="0"/>
              </a:cxn>
              <a:cxn ang="0">
                <a:pos x="361" y="222"/>
              </a:cxn>
              <a:cxn ang="0">
                <a:pos x="221" y="362"/>
              </a:cxn>
              <a:cxn ang="0">
                <a:pos x="221" y="140"/>
              </a:cxn>
            </a:cxnLst>
            <a:rect l="0" t="0" r="r" b="b"/>
            <a:pathLst>
              <a:path w="361" h="362">
                <a:moveTo>
                  <a:pt x="221" y="140"/>
                </a:moveTo>
                <a:lnTo>
                  <a:pt x="0" y="140"/>
                </a:lnTo>
                <a:lnTo>
                  <a:pt x="140" y="0"/>
                </a:lnTo>
                <a:lnTo>
                  <a:pt x="361" y="0"/>
                </a:lnTo>
                <a:lnTo>
                  <a:pt x="361" y="222"/>
                </a:lnTo>
                <a:lnTo>
                  <a:pt x="221" y="362"/>
                </a:lnTo>
                <a:lnTo>
                  <a:pt x="221" y="140"/>
                </a:lnTo>
                <a:close/>
              </a:path>
            </a:pathLst>
          </a:custGeom>
          <a:solidFill>
            <a:srgbClr val="DF052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grpSp>
        <p:nvGrpSpPr>
          <p:cNvPr id="26" name="Gruppieren 25"/>
          <p:cNvGrpSpPr>
            <a:grpSpLocks noChangeAspect="1"/>
          </p:cNvGrpSpPr>
          <p:nvPr/>
        </p:nvGrpSpPr>
        <p:grpSpPr>
          <a:xfrm>
            <a:off x="431213" y="0"/>
            <a:ext cx="1653584" cy="774000"/>
            <a:chOff x="395288" y="0"/>
            <a:chExt cx="1234420" cy="770400"/>
          </a:xfrm>
        </p:grpSpPr>
        <p:sp>
          <p:nvSpPr>
            <p:cNvPr id="27" name="Rectangle 5"/>
            <p:cNvSpPr>
              <a:spLocks noChangeArrowheads="1"/>
            </p:cNvSpPr>
            <p:nvPr userDrawn="1"/>
          </p:nvSpPr>
          <p:spPr bwMode="gray">
            <a:xfrm>
              <a:off x="395288" y="0"/>
              <a:ext cx="1234420" cy="770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5400000" sx="102000" sy="102000" algn="t" rotWithShape="0">
                <a:schemeClr val="accent4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grpSp>
          <p:nvGrpSpPr>
            <p:cNvPr id="28" name="Gruppieren 27"/>
            <p:cNvGrpSpPr/>
            <p:nvPr userDrawn="1"/>
          </p:nvGrpSpPr>
          <p:grpSpPr>
            <a:xfrm>
              <a:off x="521146" y="325450"/>
              <a:ext cx="982705" cy="324178"/>
              <a:chOff x="521146" y="325450"/>
              <a:chExt cx="982705" cy="324178"/>
            </a:xfrm>
          </p:grpSpPr>
          <p:sp>
            <p:nvSpPr>
              <p:cNvPr id="29" name="Freeform 6"/>
              <p:cNvSpPr>
                <a:spLocks noEditPoints="1"/>
              </p:cNvSpPr>
              <p:nvPr userDrawn="1"/>
            </p:nvSpPr>
            <p:spPr bwMode="gray">
              <a:xfrm>
                <a:off x="734722" y="358503"/>
                <a:ext cx="769129" cy="143656"/>
              </a:xfrm>
              <a:custGeom>
                <a:avLst/>
                <a:gdLst/>
                <a:ahLst/>
                <a:cxnLst>
                  <a:cxn ang="0">
                    <a:pos x="83" y="495"/>
                  </a:cxn>
                  <a:cxn ang="0">
                    <a:pos x="0" y="0"/>
                  </a:cxn>
                  <a:cxn ang="0">
                    <a:pos x="188" y="235"/>
                  </a:cxn>
                  <a:cxn ang="0">
                    <a:pos x="251" y="0"/>
                  </a:cxn>
                  <a:cxn ang="0">
                    <a:pos x="273" y="495"/>
                  </a:cxn>
                  <a:cxn ang="0">
                    <a:pos x="188" y="235"/>
                  </a:cxn>
                  <a:cxn ang="0">
                    <a:pos x="2570" y="280"/>
                  </a:cxn>
                  <a:cxn ang="0">
                    <a:pos x="2407" y="420"/>
                  </a:cxn>
                  <a:cxn ang="0">
                    <a:pos x="2382" y="495"/>
                  </a:cxn>
                  <a:cxn ang="0">
                    <a:pos x="2653" y="58"/>
                  </a:cxn>
                  <a:cxn ang="0">
                    <a:pos x="2334" y="0"/>
                  </a:cxn>
                  <a:cxn ang="0">
                    <a:pos x="2570" y="75"/>
                  </a:cxn>
                  <a:cxn ang="0">
                    <a:pos x="2382" y="205"/>
                  </a:cxn>
                  <a:cxn ang="0">
                    <a:pos x="2324" y="437"/>
                  </a:cxn>
                  <a:cxn ang="0">
                    <a:pos x="2200" y="0"/>
                  </a:cxn>
                  <a:cxn ang="0">
                    <a:pos x="2258" y="220"/>
                  </a:cxn>
                  <a:cxn ang="0">
                    <a:pos x="2167" y="278"/>
                  </a:cxn>
                  <a:cxn ang="0">
                    <a:pos x="2196" y="495"/>
                  </a:cxn>
                  <a:cxn ang="0">
                    <a:pos x="2175" y="205"/>
                  </a:cxn>
                  <a:cxn ang="0">
                    <a:pos x="2008" y="75"/>
                  </a:cxn>
                  <a:cxn ang="0">
                    <a:pos x="1925" y="495"/>
                  </a:cxn>
                  <a:cxn ang="0">
                    <a:pos x="2200" y="0"/>
                  </a:cxn>
                  <a:cxn ang="0">
                    <a:pos x="1615" y="0"/>
                  </a:cxn>
                  <a:cxn ang="0">
                    <a:pos x="1855" y="75"/>
                  </a:cxn>
                  <a:cxn ang="0">
                    <a:pos x="1640" y="205"/>
                  </a:cxn>
                  <a:cxn ang="0">
                    <a:pos x="1848" y="280"/>
                  </a:cxn>
                  <a:cxn ang="0">
                    <a:pos x="1640" y="420"/>
                  </a:cxn>
                  <a:cxn ang="0">
                    <a:pos x="1855" y="495"/>
                  </a:cxn>
                  <a:cxn ang="0">
                    <a:pos x="1557" y="437"/>
                  </a:cxn>
                  <a:cxn ang="0">
                    <a:pos x="1200" y="58"/>
                  </a:cxn>
                  <a:cxn ang="0">
                    <a:pos x="1495" y="0"/>
                  </a:cxn>
                  <a:cxn ang="0">
                    <a:pos x="1283" y="75"/>
                  </a:cxn>
                  <a:cxn ang="0">
                    <a:pos x="1495" y="420"/>
                  </a:cxn>
                  <a:cxn ang="0">
                    <a:pos x="1258" y="495"/>
                  </a:cxn>
                  <a:cxn ang="0">
                    <a:pos x="1200" y="58"/>
                  </a:cxn>
                  <a:cxn ang="0">
                    <a:pos x="1045" y="420"/>
                  </a:cxn>
                  <a:cxn ang="0">
                    <a:pos x="869" y="75"/>
                  </a:cxn>
                  <a:cxn ang="0">
                    <a:pos x="786" y="58"/>
                  </a:cxn>
                  <a:cxn ang="0">
                    <a:pos x="1071" y="0"/>
                  </a:cxn>
                  <a:cxn ang="0">
                    <a:pos x="1128" y="437"/>
                  </a:cxn>
                  <a:cxn ang="0">
                    <a:pos x="843" y="495"/>
                  </a:cxn>
                  <a:cxn ang="0">
                    <a:pos x="786" y="58"/>
                  </a:cxn>
                  <a:cxn ang="0">
                    <a:pos x="391" y="0"/>
                  </a:cxn>
                  <a:cxn ang="0">
                    <a:pos x="473" y="211"/>
                  </a:cxn>
                  <a:cxn ang="0">
                    <a:pos x="631" y="0"/>
                  </a:cxn>
                  <a:cxn ang="0">
                    <a:pos x="714" y="437"/>
                  </a:cxn>
                  <a:cxn ang="0">
                    <a:pos x="411" y="495"/>
                  </a:cxn>
                  <a:cxn ang="0">
                    <a:pos x="631" y="420"/>
                  </a:cxn>
                  <a:cxn ang="0">
                    <a:pos x="448" y="287"/>
                  </a:cxn>
                </a:cxnLst>
                <a:rect l="0" t="0" r="r" b="b"/>
                <a:pathLst>
                  <a:path w="2653" h="495">
                    <a:moveTo>
                      <a:pt x="83" y="0"/>
                    </a:moveTo>
                    <a:lnTo>
                      <a:pt x="83" y="495"/>
                    </a:lnTo>
                    <a:lnTo>
                      <a:pt x="0" y="495"/>
                    </a:lnTo>
                    <a:lnTo>
                      <a:pt x="0" y="0"/>
                    </a:lnTo>
                    <a:lnTo>
                      <a:pt x="83" y="0"/>
                    </a:lnTo>
                    <a:close/>
                    <a:moveTo>
                      <a:pt x="188" y="235"/>
                    </a:moveTo>
                    <a:lnTo>
                      <a:pt x="347" y="0"/>
                    </a:lnTo>
                    <a:lnTo>
                      <a:pt x="251" y="0"/>
                    </a:lnTo>
                    <a:lnTo>
                      <a:pt x="89" y="235"/>
                    </a:lnTo>
                    <a:lnTo>
                      <a:pt x="273" y="495"/>
                    </a:lnTo>
                    <a:lnTo>
                      <a:pt x="376" y="495"/>
                    </a:lnTo>
                    <a:lnTo>
                      <a:pt x="188" y="235"/>
                    </a:lnTo>
                    <a:close/>
                    <a:moveTo>
                      <a:pt x="2407" y="280"/>
                    </a:moveTo>
                    <a:lnTo>
                      <a:pt x="2570" y="280"/>
                    </a:lnTo>
                    <a:lnTo>
                      <a:pt x="2570" y="420"/>
                    </a:lnTo>
                    <a:lnTo>
                      <a:pt x="2407" y="420"/>
                    </a:lnTo>
                    <a:lnTo>
                      <a:pt x="2407" y="280"/>
                    </a:lnTo>
                    <a:close/>
                    <a:moveTo>
                      <a:pt x="2382" y="495"/>
                    </a:moveTo>
                    <a:lnTo>
                      <a:pt x="2653" y="495"/>
                    </a:lnTo>
                    <a:lnTo>
                      <a:pt x="2653" y="58"/>
                    </a:lnTo>
                    <a:cubicBezTo>
                      <a:pt x="2653" y="26"/>
                      <a:pt x="2627" y="0"/>
                      <a:pt x="2595" y="0"/>
                    </a:cubicBezTo>
                    <a:lnTo>
                      <a:pt x="2334" y="0"/>
                    </a:lnTo>
                    <a:lnTo>
                      <a:pt x="2334" y="75"/>
                    </a:lnTo>
                    <a:lnTo>
                      <a:pt x="2570" y="75"/>
                    </a:lnTo>
                    <a:lnTo>
                      <a:pt x="2570" y="205"/>
                    </a:lnTo>
                    <a:lnTo>
                      <a:pt x="2382" y="205"/>
                    </a:lnTo>
                    <a:cubicBezTo>
                      <a:pt x="2350" y="205"/>
                      <a:pt x="2324" y="231"/>
                      <a:pt x="2324" y="263"/>
                    </a:cubicBezTo>
                    <a:lnTo>
                      <a:pt x="2324" y="437"/>
                    </a:lnTo>
                    <a:cubicBezTo>
                      <a:pt x="2324" y="469"/>
                      <a:pt x="2350" y="495"/>
                      <a:pt x="2382" y="495"/>
                    </a:cubicBezTo>
                    <a:close/>
                    <a:moveTo>
                      <a:pt x="2200" y="0"/>
                    </a:moveTo>
                    <a:cubicBezTo>
                      <a:pt x="2232" y="0"/>
                      <a:pt x="2258" y="26"/>
                      <a:pt x="2258" y="58"/>
                    </a:cubicBezTo>
                    <a:lnTo>
                      <a:pt x="2258" y="220"/>
                    </a:lnTo>
                    <a:cubicBezTo>
                      <a:pt x="2258" y="252"/>
                      <a:pt x="2232" y="278"/>
                      <a:pt x="2200" y="278"/>
                    </a:cubicBezTo>
                    <a:cubicBezTo>
                      <a:pt x="2200" y="278"/>
                      <a:pt x="2177" y="278"/>
                      <a:pt x="2167" y="278"/>
                    </a:cubicBezTo>
                    <a:lnTo>
                      <a:pt x="2287" y="495"/>
                    </a:lnTo>
                    <a:lnTo>
                      <a:pt x="2196" y="495"/>
                    </a:lnTo>
                    <a:lnTo>
                      <a:pt x="2036" y="205"/>
                    </a:lnTo>
                    <a:cubicBezTo>
                      <a:pt x="2036" y="205"/>
                      <a:pt x="2167" y="205"/>
                      <a:pt x="2175" y="205"/>
                    </a:cubicBezTo>
                    <a:lnTo>
                      <a:pt x="2175" y="75"/>
                    </a:lnTo>
                    <a:lnTo>
                      <a:pt x="2008" y="75"/>
                    </a:lnTo>
                    <a:lnTo>
                      <a:pt x="2008" y="495"/>
                    </a:lnTo>
                    <a:lnTo>
                      <a:pt x="1925" y="495"/>
                    </a:lnTo>
                    <a:lnTo>
                      <a:pt x="1925" y="0"/>
                    </a:lnTo>
                    <a:lnTo>
                      <a:pt x="2200" y="0"/>
                    </a:lnTo>
                    <a:close/>
                    <a:moveTo>
                      <a:pt x="1557" y="58"/>
                    </a:moveTo>
                    <a:cubicBezTo>
                      <a:pt x="1557" y="26"/>
                      <a:pt x="1583" y="0"/>
                      <a:pt x="1615" y="0"/>
                    </a:cubicBezTo>
                    <a:lnTo>
                      <a:pt x="1855" y="0"/>
                    </a:lnTo>
                    <a:lnTo>
                      <a:pt x="1855" y="75"/>
                    </a:lnTo>
                    <a:lnTo>
                      <a:pt x="1640" y="75"/>
                    </a:lnTo>
                    <a:lnTo>
                      <a:pt x="1640" y="205"/>
                    </a:lnTo>
                    <a:lnTo>
                      <a:pt x="1848" y="205"/>
                    </a:lnTo>
                    <a:lnTo>
                      <a:pt x="1848" y="280"/>
                    </a:lnTo>
                    <a:lnTo>
                      <a:pt x="1640" y="280"/>
                    </a:lnTo>
                    <a:lnTo>
                      <a:pt x="1640" y="420"/>
                    </a:lnTo>
                    <a:lnTo>
                      <a:pt x="1855" y="420"/>
                    </a:lnTo>
                    <a:lnTo>
                      <a:pt x="1855" y="495"/>
                    </a:lnTo>
                    <a:lnTo>
                      <a:pt x="1615" y="495"/>
                    </a:lnTo>
                    <a:cubicBezTo>
                      <a:pt x="1583" y="495"/>
                      <a:pt x="1557" y="469"/>
                      <a:pt x="1557" y="437"/>
                    </a:cubicBezTo>
                    <a:lnTo>
                      <a:pt x="1557" y="58"/>
                    </a:lnTo>
                    <a:close/>
                    <a:moveTo>
                      <a:pt x="1200" y="58"/>
                    </a:moveTo>
                    <a:cubicBezTo>
                      <a:pt x="1200" y="26"/>
                      <a:pt x="1226" y="0"/>
                      <a:pt x="1258" y="0"/>
                    </a:cubicBezTo>
                    <a:lnTo>
                      <a:pt x="1495" y="0"/>
                    </a:lnTo>
                    <a:lnTo>
                      <a:pt x="1495" y="75"/>
                    </a:lnTo>
                    <a:lnTo>
                      <a:pt x="1283" y="75"/>
                    </a:lnTo>
                    <a:lnTo>
                      <a:pt x="1283" y="420"/>
                    </a:lnTo>
                    <a:lnTo>
                      <a:pt x="1495" y="420"/>
                    </a:lnTo>
                    <a:lnTo>
                      <a:pt x="1495" y="495"/>
                    </a:lnTo>
                    <a:lnTo>
                      <a:pt x="1258" y="495"/>
                    </a:lnTo>
                    <a:cubicBezTo>
                      <a:pt x="1226" y="495"/>
                      <a:pt x="1200" y="469"/>
                      <a:pt x="1200" y="437"/>
                    </a:cubicBezTo>
                    <a:lnTo>
                      <a:pt x="1200" y="58"/>
                    </a:lnTo>
                    <a:close/>
                    <a:moveTo>
                      <a:pt x="869" y="420"/>
                    </a:moveTo>
                    <a:lnTo>
                      <a:pt x="1045" y="420"/>
                    </a:lnTo>
                    <a:lnTo>
                      <a:pt x="1045" y="75"/>
                    </a:lnTo>
                    <a:lnTo>
                      <a:pt x="869" y="75"/>
                    </a:lnTo>
                    <a:lnTo>
                      <a:pt x="869" y="420"/>
                    </a:lnTo>
                    <a:close/>
                    <a:moveTo>
                      <a:pt x="786" y="58"/>
                    </a:moveTo>
                    <a:cubicBezTo>
                      <a:pt x="786" y="26"/>
                      <a:pt x="812" y="0"/>
                      <a:pt x="843" y="0"/>
                    </a:cubicBezTo>
                    <a:lnTo>
                      <a:pt x="1071" y="0"/>
                    </a:lnTo>
                    <a:cubicBezTo>
                      <a:pt x="1102" y="0"/>
                      <a:pt x="1128" y="26"/>
                      <a:pt x="1128" y="58"/>
                    </a:cubicBezTo>
                    <a:lnTo>
                      <a:pt x="1128" y="437"/>
                    </a:lnTo>
                    <a:cubicBezTo>
                      <a:pt x="1128" y="469"/>
                      <a:pt x="1102" y="495"/>
                      <a:pt x="1070" y="495"/>
                    </a:cubicBezTo>
                    <a:lnTo>
                      <a:pt x="843" y="495"/>
                    </a:lnTo>
                    <a:cubicBezTo>
                      <a:pt x="812" y="495"/>
                      <a:pt x="786" y="469"/>
                      <a:pt x="786" y="437"/>
                    </a:cubicBezTo>
                    <a:lnTo>
                      <a:pt x="786" y="58"/>
                    </a:lnTo>
                    <a:close/>
                    <a:moveTo>
                      <a:pt x="391" y="229"/>
                    </a:moveTo>
                    <a:lnTo>
                      <a:pt x="391" y="0"/>
                    </a:lnTo>
                    <a:lnTo>
                      <a:pt x="473" y="0"/>
                    </a:lnTo>
                    <a:cubicBezTo>
                      <a:pt x="473" y="0"/>
                      <a:pt x="473" y="203"/>
                      <a:pt x="473" y="211"/>
                    </a:cubicBezTo>
                    <a:lnTo>
                      <a:pt x="631" y="211"/>
                    </a:lnTo>
                    <a:lnTo>
                      <a:pt x="631" y="0"/>
                    </a:lnTo>
                    <a:lnTo>
                      <a:pt x="714" y="0"/>
                    </a:lnTo>
                    <a:lnTo>
                      <a:pt x="714" y="437"/>
                    </a:lnTo>
                    <a:cubicBezTo>
                      <a:pt x="714" y="469"/>
                      <a:pt x="688" y="495"/>
                      <a:pt x="656" y="495"/>
                    </a:cubicBezTo>
                    <a:lnTo>
                      <a:pt x="411" y="495"/>
                    </a:lnTo>
                    <a:lnTo>
                      <a:pt x="411" y="420"/>
                    </a:lnTo>
                    <a:cubicBezTo>
                      <a:pt x="411" y="420"/>
                      <a:pt x="622" y="420"/>
                      <a:pt x="631" y="420"/>
                    </a:cubicBezTo>
                    <a:lnTo>
                      <a:pt x="631" y="287"/>
                    </a:lnTo>
                    <a:cubicBezTo>
                      <a:pt x="622" y="287"/>
                      <a:pt x="448" y="287"/>
                      <a:pt x="448" y="287"/>
                    </a:cubicBezTo>
                    <a:cubicBezTo>
                      <a:pt x="417" y="287"/>
                      <a:pt x="391" y="261"/>
                      <a:pt x="39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7"/>
              <p:cNvSpPr>
                <a:spLocks noEditPoints="1"/>
              </p:cNvSpPr>
              <p:nvPr userDrawn="1"/>
            </p:nvSpPr>
            <p:spPr bwMode="gray">
              <a:xfrm>
                <a:off x="585981" y="574622"/>
                <a:ext cx="854305" cy="75006"/>
              </a:xfrm>
              <a:custGeom>
                <a:avLst/>
                <a:gdLst/>
                <a:ahLst/>
                <a:cxnLst>
                  <a:cxn ang="0">
                    <a:pos x="35" y="38"/>
                  </a:cxn>
                  <a:cxn ang="0">
                    <a:pos x="4" y="12"/>
                  </a:cxn>
                  <a:cxn ang="0">
                    <a:pos x="202" y="128"/>
                  </a:cxn>
                  <a:cxn ang="0">
                    <a:pos x="1648" y="212"/>
                  </a:cxn>
                  <a:cxn ang="0">
                    <a:pos x="1679" y="126"/>
                  </a:cxn>
                  <a:cxn ang="0">
                    <a:pos x="1775" y="46"/>
                  </a:cxn>
                  <a:cxn ang="0">
                    <a:pos x="1701" y="99"/>
                  </a:cxn>
                  <a:cxn ang="0">
                    <a:pos x="2199" y="251"/>
                  </a:cxn>
                  <a:cxn ang="0">
                    <a:pos x="2076" y="77"/>
                  </a:cxn>
                  <a:cxn ang="0">
                    <a:pos x="2121" y="220"/>
                  </a:cxn>
                  <a:cxn ang="0">
                    <a:pos x="2195" y="72"/>
                  </a:cxn>
                  <a:cxn ang="0">
                    <a:pos x="732" y="251"/>
                  </a:cxn>
                  <a:cxn ang="0">
                    <a:pos x="590" y="198"/>
                  </a:cxn>
                  <a:cxn ang="0">
                    <a:pos x="624" y="187"/>
                  </a:cxn>
                  <a:cxn ang="0">
                    <a:pos x="704" y="77"/>
                  </a:cxn>
                  <a:cxn ang="0">
                    <a:pos x="732" y="251"/>
                  </a:cxn>
                  <a:cxn ang="0">
                    <a:pos x="2835" y="215"/>
                  </a:cxn>
                  <a:cxn ang="0">
                    <a:pos x="2834" y="120"/>
                  </a:cxn>
                  <a:cxn ang="0">
                    <a:pos x="2934" y="107"/>
                  </a:cxn>
                  <a:cxn ang="0">
                    <a:pos x="2881" y="253"/>
                  </a:cxn>
                  <a:cxn ang="0">
                    <a:pos x="2015" y="0"/>
                  </a:cxn>
                  <a:cxn ang="0">
                    <a:pos x="1169" y="140"/>
                  </a:cxn>
                  <a:cxn ang="0">
                    <a:pos x="1203" y="159"/>
                  </a:cxn>
                  <a:cxn ang="0">
                    <a:pos x="1184" y="242"/>
                  </a:cxn>
                  <a:cxn ang="0">
                    <a:pos x="1078" y="167"/>
                  </a:cxn>
                  <a:cxn ang="0">
                    <a:pos x="991" y="251"/>
                  </a:cxn>
                  <a:cxn ang="0">
                    <a:pos x="909" y="118"/>
                  </a:cxn>
                  <a:cxn ang="0">
                    <a:pos x="876" y="132"/>
                  </a:cxn>
                  <a:cxn ang="0">
                    <a:pos x="794" y="251"/>
                  </a:cxn>
                  <a:cxn ang="0">
                    <a:pos x="790" y="72"/>
                  </a:cxn>
                  <a:cxn ang="0">
                    <a:pos x="894" y="86"/>
                  </a:cxn>
                  <a:cxn ang="0">
                    <a:pos x="1014" y="251"/>
                  </a:cxn>
                  <a:cxn ang="0">
                    <a:pos x="2412" y="41"/>
                  </a:cxn>
                  <a:cxn ang="0">
                    <a:pos x="2401" y="72"/>
                  </a:cxn>
                  <a:cxn ang="0">
                    <a:pos x="556" y="243"/>
                  </a:cxn>
                  <a:cxn ang="0">
                    <a:pos x="561" y="101"/>
                  </a:cxn>
                  <a:cxn ang="0">
                    <a:pos x="509" y="228"/>
                  </a:cxn>
                  <a:cxn ang="0">
                    <a:pos x="1508" y="246"/>
                  </a:cxn>
                  <a:cxn ang="0">
                    <a:pos x="1402" y="72"/>
                  </a:cxn>
                  <a:cxn ang="0">
                    <a:pos x="1455" y="29"/>
                  </a:cxn>
                  <a:cxn ang="0">
                    <a:pos x="1507" y="97"/>
                  </a:cxn>
                  <a:cxn ang="0">
                    <a:pos x="1512" y="227"/>
                  </a:cxn>
                  <a:cxn ang="0">
                    <a:pos x="2273" y="208"/>
                  </a:cxn>
                  <a:cxn ang="0">
                    <a:pos x="2273" y="29"/>
                  </a:cxn>
                  <a:cxn ang="0">
                    <a:pos x="2358" y="72"/>
                  </a:cxn>
                  <a:cxn ang="0">
                    <a:pos x="2306" y="200"/>
                  </a:cxn>
                  <a:cxn ang="0">
                    <a:pos x="2359" y="246"/>
                  </a:cxn>
                  <a:cxn ang="0">
                    <a:pos x="1944" y="162"/>
                  </a:cxn>
                  <a:cxn ang="0">
                    <a:pos x="1979" y="162"/>
                  </a:cxn>
                  <a:cxn ang="0">
                    <a:pos x="2595" y="162"/>
                  </a:cxn>
                  <a:cxn ang="0">
                    <a:pos x="2630" y="162"/>
                  </a:cxn>
                  <a:cxn ang="0">
                    <a:pos x="359" y="162"/>
                  </a:cxn>
                  <a:cxn ang="0">
                    <a:pos x="394" y="162"/>
                  </a:cxn>
                  <a:cxn ang="0">
                    <a:pos x="2728" y="94"/>
                  </a:cxn>
                  <a:cxn ang="0">
                    <a:pos x="2661" y="251"/>
                  </a:cxn>
                  <a:cxn ang="0">
                    <a:pos x="2686" y="80"/>
                  </a:cxn>
                  <a:cxn ang="0">
                    <a:pos x="2803" y="245"/>
                  </a:cxn>
                  <a:cxn ang="0">
                    <a:pos x="1341" y="135"/>
                  </a:cxn>
                  <a:cxn ang="0">
                    <a:pos x="1255" y="251"/>
                  </a:cxn>
                  <a:cxn ang="0">
                    <a:pos x="1250" y="72"/>
                  </a:cxn>
                  <a:cxn ang="0">
                    <a:pos x="1374" y="130"/>
                  </a:cxn>
                </a:cxnLst>
                <a:rect l="0" t="0" r="r" b="b"/>
                <a:pathLst>
                  <a:path w="2942" h="257">
                    <a:moveTo>
                      <a:pt x="166" y="129"/>
                    </a:moveTo>
                    <a:cubicBezTo>
                      <a:pt x="166" y="154"/>
                      <a:pt x="158" y="179"/>
                      <a:pt x="141" y="198"/>
                    </a:cubicBezTo>
                    <a:cubicBezTo>
                      <a:pt x="123" y="219"/>
                      <a:pt x="102" y="225"/>
                      <a:pt x="75" y="225"/>
                    </a:cubicBezTo>
                    <a:lnTo>
                      <a:pt x="35" y="225"/>
                    </a:lnTo>
                    <a:lnTo>
                      <a:pt x="35" y="38"/>
                    </a:lnTo>
                    <a:lnTo>
                      <a:pt x="79" y="38"/>
                    </a:lnTo>
                    <a:cubicBezTo>
                      <a:pt x="135" y="38"/>
                      <a:pt x="166" y="75"/>
                      <a:pt x="166" y="129"/>
                    </a:cubicBezTo>
                    <a:close/>
                    <a:moveTo>
                      <a:pt x="202" y="128"/>
                    </a:moveTo>
                    <a:cubicBezTo>
                      <a:pt x="202" y="63"/>
                      <a:pt x="162" y="12"/>
                      <a:pt x="94" y="12"/>
                    </a:cubicBezTo>
                    <a:lnTo>
                      <a:pt x="4" y="12"/>
                    </a:lnTo>
                    <a:cubicBezTo>
                      <a:pt x="2" y="12"/>
                      <a:pt x="0" y="14"/>
                      <a:pt x="0" y="16"/>
                    </a:cubicBezTo>
                    <a:lnTo>
                      <a:pt x="0" y="247"/>
                    </a:lnTo>
                    <a:cubicBezTo>
                      <a:pt x="0" y="249"/>
                      <a:pt x="2" y="251"/>
                      <a:pt x="4" y="251"/>
                    </a:cubicBezTo>
                    <a:lnTo>
                      <a:pt x="85" y="251"/>
                    </a:lnTo>
                    <a:cubicBezTo>
                      <a:pt x="158" y="251"/>
                      <a:pt x="202" y="200"/>
                      <a:pt x="202" y="128"/>
                    </a:cubicBezTo>
                    <a:close/>
                    <a:moveTo>
                      <a:pt x="1703" y="253"/>
                    </a:moveTo>
                    <a:cubicBezTo>
                      <a:pt x="1688" y="253"/>
                      <a:pt x="1665" y="251"/>
                      <a:pt x="1651" y="245"/>
                    </a:cubicBezTo>
                    <a:cubicBezTo>
                      <a:pt x="1647" y="243"/>
                      <a:pt x="1644" y="242"/>
                      <a:pt x="1644" y="237"/>
                    </a:cubicBezTo>
                    <a:lnTo>
                      <a:pt x="1644" y="216"/>
                    </a:lnTo>
                    <a:cubicBezTo>
                      <a:pt x="1644" y="213"/>
                      <a:pt x="1645" y="212"/>
                      <a:pt x="1648" y="212"/>
                    </a:cubicBezTo>
                    <a:cubicBezTo>
                      <a:pt x="1650" y="212"/>
                      <a:pt x="1651" y="213"/>
                      <a:pt x="1653" y="214"/>
                    </a:cubicBezTo>
                    <a:cubicBezTo>
                      <a:pt x="1667" y="223"/>
                      <a:pt x="1685" y="228"/>
                      <a:pt x="1701" y="228"/>
                    </a:cubicBezTo>
                    <a:cubicBezTo>
                      <a:pt x="1724" y="228"/>
                      <a:pt x="1744" y="216"/>
                      <a:pt x="1744" y="192"/>
                    </a:cubicBezTo>
                    <a:cubicBezTo>
                      <a:pt x="1744" y="173"/>
                      <a:pt x="1736" y="166"/>
                      <a:pt x="1722" y="156"/>
                    </a:cubicBezTo>
                    <a:lnTo>
                      <a:pt x="1679" y="126"/>
                    </a:lnTo>
                    <a:cubicBezTo>
                      <a:pt x="1659" y="112"/>
                      <a:pt x="1647" y="97"/>
                      <a:pt x="1647" y="72"/>
                    </a:cubicBezTo>
                    <a:cubicBezTo>
                      <a:pt x="1647" y="28"/>
                      <a:pt x="1680" y="9"/>
                      <a:pt x="1720" y="9"/>
                    </a:cubicBezTo>
                    <a:cubicBezTo>
                      <a:pt x="1735" y="9"/>
                      <a:pt x="1757" y="12"/>
                      <a:pt x="1771" y="19"/>
                    </a:cubicBezTo>
                    <a:cubicBezTo>
                      <a:pt x="1775" y="21"/>
                      <a:pt x="1775" y="21"/>
                      <a:pt x="1775" y="26"/>
                    </a:cubicBezTo>
                    <a:lnTo>
                      <a:pt x="1775" y="46"/>
                    </a:lnTo>
                    <a:cubicBezTo>
                      <a:pt x="1775" y="49"/>
                      <a:pt x="1775" y="52"/>
                      <a:pt x="1772" y="52"/>
                    </a:cubicBezTo>
                    <a:cubicBezTo>
                      <a:pt x="1770" y="52"/>
                      <a:pt x="1768" y="50"/>
                      <a:pt x="1766" y="49"/>
                    </a:cubicBezTo>
                    <a:cubicBezTo>
                      <a:pt x="1753" y="39"/>
                      <a:pt x="1738" y="35"/>
                      <a:pt x="1722" y="35"/>
                    </a:cubicBezTo>
                    <a:cubicBezTo>
                      <a:pt x="1701" y="35"/>
                      <a:pt x="1682" y="45"/>
                      <a:pt x="1682" y="68"/>
                    </a:cubicBezTo>
                    <a:cubicBezTo>
                      <a:pt x="1682" y="83"/>
                      <a:pt x="1690" y="91"/>
                      <a:pt x="1701" y="99"/>
                    </a:cubicBezTo>
                    <a:lnTo>
                      <a:pt x="1745" y="128"/>
                    </a:lnTo>
                    <a:cubicBezTo>
                      <a:pt x="1767" y="143"/>
                      <a:pt x="1782" y="159"/>
                      <a:pt x="1782" y="187"/>
                    </a:cubicBezTo>
                    <a:cubicBezTo>
                      <a:pt x="1782" y="232"/>
                      <a:pt x="1745" y="253"/>
                      <a:pt x="1703" y="253"/>
                    </a:cubicBezTo>
                    <a:close/>
                    <a:moveTo>
                      <a:pt x="2218" y="251"/>
                    </a:moveTo>
                    <a:lnTo>
                      <a:pt x="2199" y="251"/>
                    </a:lnTo>
                    <a:cubicBezTo>
                      <a:pt x="2194" y="251"/>
                      <a:pt x="2194" y="246"/>
                      <a:pt x="2194" y="242"/>
                    </a:cubicBezTo>
                    <a:cubicBezTo>
                      <a:pt x="2186" y="242"/>
                      <a:pt x="2180" y="245"/>
                      <a:pt x="2173" y="248"/>
                    </a:cubicBezTo>
                    <a:cubicBezTo>
                      <a:pt x="2161" y="252"/>
                      <a:pt x="2151" y="253"/>
                      <a:pt x="2138" y="253"/>
                    </a:cubicBezTo>
                    <a:cubicBezTo>
                      <a:pt x="2103" y="253"/>
                      <a:pt x="2076" y="235"/>
                      <a:pt x="2076" y="198"/>
                    </a:cubicBezTo>
                    <a:lnTo>
                      <a:pt x="2076" y="77"/>
                    </a:lnTo>
                    <a:cubicBezTo>
                      <a:pt x="2076" y="74"/>
                      <a:pt x="2079" y="72"/>
                      <a:pt x="2082" y="72"/>
                    </a:cubicBezTo>
                    <a:lnTo>
                      <a:pt x="2105" y="72"/>
                    </a:lnTo>
                    <a:cubicBezTo>
                      <a:pt x="2107" y="72"/>
                      <a:pt x="2110" y="74"/>
                      <a:pt x="2110" y="77"/>
                    </a:cubicBezTo>
                    <a:lnTo>
                      <a:pt x="2110" y="187"/>
                    </a:lnTo>
                    <a:cubicBezTo>
                      <a:pt x="2110" y="199"/>
                      <a:pt x="2111" y="213"/>
                      <a:pt x="2121" y="220"/>
                    </a:cubicBezTo>
                    <a:cubicBezTo>
                      <a:pt x="2130" y="226"/>
                      <a:pt x="2140" y="228"/>
                      <a:pt x="2151" y="228"/>
                    </a:cubicBezTo>
                    <a:cubicBezTo>
                      <a:pt x="2158" y="228"/>
                      <a:pt x="2166" y="227"/>
                      <a:pt x="2173" y="225"/>
                    </a:cubicBezTo>
                    <a:cubicBezTo>
                      <a:pt x="2183" y="222"/>
                      <a:pt x="2190" y="219"/>
                      <a:pt x="2190" y="208"/>
                    </a:cubicBezTo>
                    <a:lnTo>
                      <a:pt x="2190" y="77"/>
                    </a:lnTo>
                    <a:cubicBezTo>
                      <a:pt x="2190" y="74"/>
                      <a:pt x="2193" y="72"/>
                      <a:pt x="2195" y="72"/>
                    </a:cubicBezTo>
                    <a:lnTo>
                      <a:pt x="2218" y="72"/>
                    </a:lnTo>
                    <a:cubicBezTo>
                      <a:pt x="2221" y="72"/>
                      <a:pt x="2224" y="74"/>
                      <a:pt x="2224" y="77"/>
                    </a:cubicBezTo>
                    <a:lnTo>
                      <a:pt x="2224" y="245"/>
                    </a:lnTo>
                    <a:cubicBezTo>
                      <a:pt x="2224" y="248"/>
                      <a:pt x="2221" y="251"/>
                      <a:pt x="2218" y="251"/>
                    </a:cubicBezTo>
                    <a:close/>
                    <a:moveTo>
                      <a:pt x="732" y="251"/>
                    </a:moveTo>
                    <a:lnTo>
                      <a:pt x="713" y="251"/>
                    </a:lnTo>
                    <a:cubicBezTo>
                      <a:pt x="707" y="251"/>
                      <a:pt x="707" y="246"/>
                      <a:pt x="707" y="242"/>
                    </a:cubicBezTo>
                    <a:cubicBezTo>
                      <a:pt x="699" y="242"/>
                      <a:pt x="694" y="245"/>
                      <a:pt x="686" y="248"/>
                    </a:cubicBezTo>
                    <a:cubicBezTo>
                      <a:pt x="674" y="252"/>
                      <a:pt x="664" y="253"/>
                      <a:pt x="652" y="253"/>
                    </a:cubicBezTo>
                    <a:cubicBezTo>
                      <a:pt x="617" y="253"/>
                      <a:pt x="590" y="235"/>
                      <a:pt x="590" y="198"/>
                    </a:cubicBezTo>
                    <a:lnTo>
                      <a:pt x="590" y="77"/>
                    </a:lnTo>
                    <a:cubicBezTo>
                      <a:pt x="590" y="74"/>
                      <a:pt x="593" y="72"/>
                      <a:pt x="595" y="72"/>
                    </a:cubicBezTo>
                    <a:lnTo>
                      <a:pt x="618" y="72"/>
                    </a:lnTo>
                    <a:cubicBezTo>
                      <a:pt x="621" y="72"/>
                      <a:pt x="624" y="74"/>
                      <a:pt x="624" y="77"/>
                    </a:cubicBezTo>
                    <a:lnTo>
                      <a:pt x="624" y="187"/>
                    </a:lnTo>
                    <a:cubicBezTo>
                      <a:pt x="624" y="199"/>
                      <a:pt x="625" y="213"/>
                      <a:pt x="635" y="220"/>
                    </a:cubicBezTo>
                    <a:cubicBezTo>
                      <a:pt x="643" y="226"/>
                      <a:pt x="654" y="228"/>
                      <a:pt x="664" y="228"/>
                    </a:cubicBezTo>
                    <a:cubicBezTo>
                      <a:pt x="672" y="228"/>
                      <a:pt x="680" y="227"/>
                      <a:pt x="687" y="225"/>
                    </a:cubicBezTo>
                    <a:cubicBezTo>
                      <a:pt x="697" y="222"/>
                      <a:pt x="704" y="219"/>
                      <a:pt x="704" y="208"/>
                    </a:cubicBezTo>
                    <a:lnTo>
                      <a:pt x="704" y="77"/>
                    </a:lnTo>
                    <a:cubicBezTo>
                      <a:pt x="704" y="74"/>
                      <a:pt x="706" y="72"/>
                      <a:pt x="709" y="72"/>
                    </a:cubicBezTo>
                    <a:lnTo>
                      <a:pt x="732" y="72"/>
                    </a:lnTo>
                    <a:cubicBezTo>
                      <a:pt x="735" y="72"/>
                      <a:pt x="737" y="74"/>
                      <a:pt x="737" y="77"/>
                    </a:cubicBezTo>
                    <a:lnTo>
                      <a:pt x="737" y="245"/>
                    </a:lnTo>
                    <a:cubicBezTo>
                      <a:pt x="737" y="248"/>
                      <a:pt x="735" y="251"/>
                      <a:pt x="732" y="251"/>
                    </a:cubicBezTo>
                    <a:close/>
                    <a:moveTo>
                      <a:pt x="2881" y="253"/>
                    </a:moveTo>
                    <a:cubicBezTo>
                      <a:pt x="2866" y="253"/>
                      <a:pt x="2852" y="251"/>
                      <a:pt x="2839" y="246"/>
                    </a:cubicBezTo>
                    <a:cubicBezTo>
                      <a:pt x="2833" y="243"/>
                      <a:pt x="2830" y="243"/>
                      <a:pt x="2830" y="236"/>
                    </a:cubicBezTo>
                    <a:lnTo>
                      <a:pt x="2830" y="221"/>
                    </a:lnTo>
                    <a:cubicBezTo>
                      <a:pt x="2830" y="218"/>
                      <a:pt x="2831" y="215"/>
                      <a:pt x="2835" y="215"/>
                    </a:cubicBezTo>
                    <a:cubicBezTo>
                      <a:pt x="2837" y="215"/>
                      <a:pt x="2838" y="216"/>
                      <a:pt x="2840" y="217"/>
                    </a:cubicBezTo>
                    <a:cubicBezTo>
                      <a:pt x="2852" y="224"/>
                      <a:pt x="2864" y="228"/>
                      <a:pt x="2879" y="228"/>
                    </a:cubicBezTo>
                    <a:cubicBezTo>
                      <a:pt x="2894" y="228"/>
                      <a:pt x="2909" y="223"/>
                      <a:pt x="2909" y="206"/>
                    </a:cubicBezTo>
                    <a:cubicBezTo>
                      <a:pt x="2909" y="189"/>
                      <a:pt x="2894" y="183"/>
                      <a:pt x="2882" y="177"/>
                    </a:cubicBezTo>
                    <a:cubicBezTo>
                      <a:pt x="2857" y="163"/>
                      <a:pt x="2834" y="153"/>
                      <a:pt x="2834" y="120"/>
                    </a:cubicBezTo>
                    <a:cubicBezTo>
                      <a:pt x="2834" y="85"/>
                      <a:pt x="2860" y="69"/>
                      <a:pt x="2893" y="69"/>
                    </a:cubicBezTo>
                    <a:cubicBezTo>
                      <a:pt x="2906" y="69"/>
                      <a:pt x="2918" y="71"/>
                      <a:pt x="2930" y="77"/>
                    </a:cubicBezTo>
                    <a:cubicBezTo>
                      <a:pt x="2935" y="79"/>
                      <a:pt x="2938" y="79"/>
                      <a:pt x="2938" y="86"/>
                    </a:cubicBezTo>
                    <a:lnTo>
                      <a:pt x="2938" y="102"/>
                    </a:lnTo>
                    <a:cubicBezTo>
                      <a:pt x="2938" y="104"/>
                      <a:pt x="2937" y="107"/>
                      <a:pt x="2934" y="107"/>
                    </a:cubicBezTo>
                    <a:cubicBezTo>
                      <a:pt x="2932" y="107"/>
                      <a:pt x="2930" y="106"/>
                      <a:pt x="2928" y="105"/>
                    </a:cubicBezTo>
                    <a:cubicBezTo>
                      <a:pt x="2916" y="98"/>
                      <a:pt x="2907" y="94"/>
                      <a:pt x="2892" y="94"/>
                    </a:cubicBezTo>
                    <a:cubicBezTo>
                      <a:pt x="2878" y="94"/>
                      <a:pt x="2867" y="99"/>
                      <a:pt x="2867" y="114"/>
                    </a:cubicBezTo>
                    <a:cubicBezTo>
                      <a:pt x="2867" y="148"/>
                      <a:pt x="2942" y="144"/>
                      <a:pt x="2942" y="201"/>
                    </a:cubicBezTo>
                    <a:cubicBezTo>
                      <a:pt x="2942" y="237"/>
                      <a:pt x="2913" y="253"/>
                      <a:pt x="2881" y="253"/>
                    </a:cubicBezTo>
                    <a:close/>
                    <a:moveTo>
                      <a:pt x="2038" y="251"/>
                    </a:moveTo>
                    <a:lnTo>
                      <a:pt x="2015" y="251"/>
                    </a:lnTo>
                    <a:cubicBezTo>
                      <a:pt x="2012" y="251"/>
                      <a:pt x="2010" y="248"/>
                      <a:pt x="2010" y="245"/>
                    </a:cubicBezTo>
                    <a:lnTo>
                      <a:pt x="2010" y="6"/>
                    </a:lnTo>
                    <a:cubicBezTo>
                      <a:pt x="2010" y="3"/>
                      <a:pt x="2012" y="0"/>
                      <a:pt x="2015" y="0"/>
                    </a:cubicBezTo>
                    <a:lnTo>
                      <a:pt x="2038" y="0"/>
                    </a:lnTo>
                    <a:cubicBezTo>
                      <a:pt x="2041" y="0"/>
                      <a:pt x="2043" y="3"/>
                      <a:pt x="2043" y="6"/>
                    </a:cubicBezTo>
                    <a:lnTo>
                      <a:pt x="2043" y="245"/>
                    </a:lnTo>
                    <a:cubicBezTo>
                      <a:pt x="2043" y="248"/>
                      <a:pt x="2041" y="251"/>
                      <a:pt x="2038" y="251"/>
                    </a:cubicBezTo>
                    <a:close/>
                    <a:moveTo>
                      <a:pt x="1169" y="140"/>
                    </a:moveTo>
                    <a:lnTo>
                      <a:pt x="1078" y="140"/>
                    </a:lnTo>
                    <a:cubicBezTo>
                      <a:pt x="1079" y="113"/>
                      <a:pt x="1097" y="93"/>
                      <a:pt x="1124" y="93"/>
                    </a:cubicBezTo>
                    <a:cubicBezTo>
                      <a:pt x="1150" y="93"/>
                      <a:pt x="1169" y="110"/>
                      <a:pt x="1169" y="136"/>
                    </a:cubicBezTo>
                    <a:lnTo>
                      <a:pt x="1169" y="140"/>
                    </a:lnTo>
                    <a:close/>
                    <a:moveTo>
                      <a:pt x="1203" y="159"/>
                    </a:moveTo>
                    <a:lnTo>
                      <a:pt x="1203" y="150"/>
                    </a:lnTo>
                    <a:cubicBezTo>
                      <a:pt x="1203" y="103"/>
                      <a:pt x="1174" y="69"/>
                      <a:pt x="1126" y="69"/>
                    </a:cubicBezTo>
                    <a:cubicBezTo>
                      <a:pt x="1070" y="69"/>
                      <a:pt x="1045" y="112"/>
                      <a:pt x="1045" y="163"/>
                    </a:cubicBezTo>
                    <a:cubicBezTo>
                      <a:pt x="1045" y="216"/>
                      <a:pt x="1076" y="253"/>
                      <a:pt x="1131" y="253"/>
                    </a:cubicBezTo>
                    <a:cubicBezTo>
                      <a:pt x="1147" y="253"/>
                      <a:pt x="1169" y="249"/>
                      <a:pt x="1184" y="242"/>
                    </a:cubicBezTo>
                    <a:cubicBezTo>
                      <a:pt x="1190" y="239"/>
                      <a:pt x="1192" y="239"/>
                      <a:pt x="1192" y="232"/>
                    </a:cubicBezTo>
                    <a:cubicBezTo>
                      <a:pt x="1192" y="227"/>
                      <a:pt x="1195" y="212"/>
                      <a:pt x="1187" y="212"/>
                    </a:cubicBezTo>
                    <a:cubicBezTo>
                      <a:pt x="1184" y="212"/>
                      <a:pt x="1182" y="214"/>
                      <a:pt x="1180" y="215"/>
                    </a:cubicBezTo>
                    <a:cubicBezTo>
                      <a:pt x="1167" y="221"/>
                      <a:pt x="1151" y="228"/>
                      <a:pt x="1136" y="228"/>
                    </a:cubicBezTo>
                    <a:cubicBezTo>
                      <a:pt x="1100" y="228"/>
                      <a:pt x="1078" y="202"/>
                      <a:pt x="1078" y="167"/>
                    </a:cubicBezTo>
                    <a:lnTo>
                      <a:pt x="1078" y="165"/>
                    </a:lnTo>
                    <a:lnTo>
                      <a:pt x="1197" y="165"/>
                    </a:lnTo>
                    <a:cubicBezTo>
                      <a:pt x="1200" y="165"/>
                      <a:pt x="1203" y="162"/>
                      <a:pt x="1203" y="159"/>
                    </a:cubicBezTo>
                    <a:close/>
                    <a:moveTo>
                      <a:pt x="1014" y="251"/>
                    </a:moveTo>
                    <a:lnTo>
                      <a:pt x="991" y="251"/>
                    </a:lnTo>
                    <a:cubicBezTo>
                      <a:pt x="988" y="251"/>
                      <a:pt x="986" y="248"/>
                      <a:pt x="986" y="245"/>
                    </a:cubicBezTo>
                    <a:lnTo>
                      <a:pt x="986" y="131"/>
                    </a:lnTo>
                    <a:cubicBezTo>
                      <a:pt x="986" y="106"/>
                      <a:pt x="973" y="94"/>
                      <a:pt x="948" y="94"/>
                    </a:cubicBezTo>
                    <a:cubicBezTo>
                      <a:pt x="940" y="94"/>
                      <a:pt x="932" y="95"/>
                      <a:pt x="924" y="97"/>
                    </a:cubicBezTo>
                    <a:cubicBezTo>
                      <a:pt x="913" y="101"/>
                      <a:pt x="909" y="107"/>
                      <a:pt x="909" y="118"/>
                    </a:cubicBezTo>
                    <a:lnTo>
                      <a:pt x="909" y="245"/>
                    </a:lnTo>
                    <a:cubicBezTo>
                      <a:pt x="909" y="248"/>
                      <a:pt x="907" y="251"/>
                      <a:pt x="904" y="251"/>
                    </a:cubicBezTo>
                    <a:lnTo>
                      <a:pt x="881" y="251"/>
                    </a:lnTo>
                    <a:cubicBezTo>
                      <a:pt x="878" y="251"/>
                      <a:pt x="876" y="248"/>
                      <a:pt x="876" y="245"/>
                    </a:cubicBezTo>
                    <a:lnTo>
                      <a:pt x="876" y="132"/>
                    </a:lnTo>
                    <a:cubicBezTo>
                      <a:pt x="876" y="106"/>
                      <a:pt x="862" y="94"/>
                      <a:pt x="837" y="94"/>
                    </a:cubicBezTo>
                    <a:cubicBezTo>
                      <a:pt x="829" y="94"/>
                      <a:pt x="821" y="95"/>
                      <a:pt x="813" y="98"/>
                    </a:cubicBezTo>
                    <a:cubicBezTo>
                      <a:pt x="803" y="102"/>
                      <a:pt x="799" y="107"/>
                      <a:pt x="799" y="118"/>
                    </a:cubicBezTo>
                    <a:lnTo>
                      <a:pt x="799" y="245"/>
                    </a:lnTo>
                    <a:cubicBezTo>
                      <a:pt x="799" y="248"/>
                      <a:pt x="796" y="251"/>
                      <a:pt x="794" y="251"/>
                    </a:cubicBezTo>
                    <a:lnTo>
                      <a:pt x="771" y="251"/>
                    </a:lnTo>
                    <a:cubicBezTo>
                      <a:pt x="768" y="251"/>
                      <a:pt x="766" y="248"/>
                      <a:pt x="766" y="245"/>
                    </a:cubicBezTo>
                    <a:lnTo>
                      <a:pt x="766" y="77"/>
                    </a:lnTo>
                    <a:cubicBezTo>
                      <a:pt x="766" y="74"/>
                      <a:pt x="768" y="72"/>
                      <a:pt x="771" y="72"/>
                    </a:cubicBezTo>
                    <a:lnTo>
                      <a:pt x="790" y="72"/>
                    </a:lnTo>
                    <a:cubicBezTo>
                      <a:pt x="796" y="72"/>
                      <a:pt x="795" y="76"/>
                      <a:pt x="795" y="80"/>
                    </a:cubicBezTo>
                    <a:lnTo>
                      <a:pt x="796" y="80"/>
                    </a:lnTo>
                    <a:cubicBezTo>
                      <a:pt x="803" y="80"/>
                      <a:pt x="809" y="77"/>
                      <a:pt x="815" y="75"/>
                    </a:cubicBezTo>
                    <a:cubicBezTo>
                      <a:pt x="825" y="71"/>
                      <a:pt x="836" y="69"/>
                      <a:pt x="847" y="69"/>
                    </a:cubicBezTo>
                    <a:cubicBezTo>
                      <a:pt x="864" y="69"/>
                      <a:pt x="881" y="74"/>
                      <a:pt x="894" y="86"/>
                    </a:cubicBezTo>
                    <a:lnTo>
                      <a:pt x="898" y="86"/>
                    </a:lnTo>
                    <a:cubicBezTo>
                      <a:pt x="915" y="76"/>
                      <a:pt x="936" y="69"/>
                      <a:pt x="956" y="69"/>
                    </a:cubicBezTo>
                    <a:cubicBezTo>
                      <a:pt x="993" y="69"/>
                      <a:pt x="1019" y="90"/>
                      <a:pt x="1019" y="128"/>
                    </a:cubicBezTo>
                    <a:lnTo>
                      <a:pt x="1019" y="245"/>
                    </a:lnTo>
                    <a:cubicBezTo>
                      <a:pt x="1019" y="248"/>
                      <a:pt x="1017" y="251"/>
                      <a:pt x="1014" y="251"/>
                    </a:cubicBezTo>
                    <a:close/>
                    <a:moveTo>
                      <a:pt x="2412" y="41"/>
                    </a:moveTo>
                    <a:cubicBezTo>
                      <a:pt x="2399" y="41"/>
                      <a:pt x="2392" y="33"/>
                      <a:pt x="2392" y="20"/>
                    </a:cubicBezTo>
                    <a:cubicBezTo>
                      <a:pt x="2392" y="8"/>
                      <a:pt x="2400" y="0"/>
                      <a:pt x="2413" y="0"/>
                    </a:cubicBezTo>
                    <a:cubicBezTo>
                      <a:pt x="2425" y="0"/>
                      <a:pt x="2433" y="8"/>
                      <a:pt x="2433" y="20"/>
                    </a:cubicBezTo>
                    <a:cubicBezTo>
                      <a:pt x="2433" y="34"/>
                      <a:pt x="2425" y="41"/>
                      <a:pt x="2412" y="41"/>
                    </a:cubicBezTo>
                    <a:close/>
                    <a:moveTo>
                      <a:pt x="2424" y="251"/>
                    </a:moveTo>
                    <a:lnTo>
                      <a:pt x="2401" y="251"/>
                    </a:lnTo>
                    <a:cubicBezTo>
                      <a:pt x="2398" y="251"/>
                      <a:pt x="2396" y="248"/>
                      <a:pt x="2396" y="245"/>
                    </a:cubicBezTo>
                    <a:lnTo>
                      <a:pt x="2396" y="77"/>
                    </a:lnTo>
                    <a:cubicBezTo>
                      <a:pt x="2396" y="74"/>
                      <a:pt x="2398" y="72"/>
                      <a:pt x="2401" y="72"/>
                    </a:cubicBezTo>
                    <a:lnTo>
                      <a:pt x="2424" y="72"/>
                    </a:lnTo>
                    <a:cubicBezTo>
                      <a:pt x="2426" y="72"/>
                      <a:pt x="2429" y="74"/>
                      <a:pt x="2429" y="77"/>
                    </a:cubicBezTo>
                    <a:lnTo>
                      <a:pt x="2429" y="245"/>
                    </a:lnTo>
                    <a:cubicBezTo>
                      <a:pt x="2429" y="248"/>
                      <a:pt x="2426" y="251"/>
                      <a:pt x="2424" y="251"/>
                    </a:cubicBezTo>
                    <a:close/>
                    <a:moveTo>
                      <a:pt x="556" y="243"/>
                    </a:moveTo>
                    <a:cubicBezTo>
                      <a:pt x="544" y="251"/>
                      <a:pt x="519" y="253"/>
                      <a:pt x="505" y="253"/>
                    </a:cubicBezTo>
                    <a:cubicBezTo>
                      <a:pt x="447" y="253"/>
                      <a:pt x="415" y="218"/>
                      <a:pt x="415" y="162"/>
                    </a:cubicBezTo>
                    <a:cubicBezTo>
                      <a:pt x="415" y="104"/>
                      <a:pt x="452" y="69"/>
                      <a:pt x="509" y="69"/>
                    </a:cubicBezTo>
                    <a:cubicBezTo>
                      <a:pt x="518" y="69"/>
                      <a:pt x="561" y="73"/>
                      <a:pt x="561" y="84"/>
                    </a:cubicBezTo>
                    <a:lnTo>
                      <a:pt x="561" y="101"/>
                    </a:lnTo>
                    <a:cubicBezTo>
                      <a:pt x="561" y="104"/>
                      <a:pt x="559" y="107"/>
                      <a:pt x="556" y="107"/>
                    </a:cubicBezTo>
                    <a:cubicBezTo>
                      <a:pt x="554" y="107"/>
                      <a:pt x="552" y="106"/>
                      <a:pt x="550" y="105"/>
                    </a:cubicBezTo>
                    <a:cubicBezTo>
                      <a:pt x="536" y="98"/>
                      <a:pt x="525" y="94"/>
                      <a:pt x="509" y="94"/>
                    </a:cubicBezTo>
                    <a:cubicBezTo>
                      <a:pt x="468" y="94"/>
                      <a:pt x="450" y="122"/>
                      <a:pt x="450" y="160"/>
                    </a:cubicBezTo>
                    <a:cubicBezTo>
                      <a:pt x="450" y="198"/>
                      <a:pt x="468" y="228"/>
                      <a:pt x="509" y="228"/>
                    </a:cubicBezTo>
                    <a:cubicBezTo>
                      <a:pt x="524" y="228"/>
                      <a:pt x="536" y="224"/>
                      <a:pt x="549" y="218"/>
                    </a:cubicBezTo>
                    <a:cubicBezTo>
                      <a:pt x="551" y="217"/>
                      <a:pt x="554" y="215"/>
                      <a:pt x="556" y="215"/>
                    </a:cubicBezTo>
                    <a:cubicBezTo>
                      <a:pt x="563" y="215"/>
                      <a:pt x="561" y="231"/>
                      <a:pt x="561" y="236"/>
                    </a:cubicBezTo>
                    <a:cubicBezTo>
                      <a:pt x="561" y="240"/>
                      <a:pt x="560" y="241"/>
                      <a:pt x="556" y="243"/>
                    </a:cubicBezTo>
                    <a:close/>
                    <a:moveTo>
                      <a:pt x="1508" y="246"/>
                    </a:moveTo>
                    <a:cubicBezTo>
                      <a:pt x="1499" y="251"/>
                      <a:pt x="1482" y="253"/>
                      <a:pt x="1471" y="253"/>
                    </a:cubicBezTo>
                    <a:cubicBezTo>
                      <a:pt x="1442" y="253"/>
                      <a:pt x="1422" y="238"/>
                      <a:pt x="1422" y="208"/>
                    </a:cubicBezTo>
                    <a:lnTo>
                      <a:pt x="1422" y="97"/>
                    </a:lnTo>
                    <a:cubicBezTo>
                      <a:pt x="1395" y="97"/>
                      <a:pt x="1397" y="102"/>
                      <a:pt x="1397" y="77"/>
                    </a:cubicBezTo>
                    <a:cubicBezTo>
                      <a:pt x="1397" y="74"/>
                      <a:pt x="1399" y="72"/>
                      <a:pt x="1402" y="72"/>
                    </a:cubicBezTo>
                    <a:lnTo>
                      <a:pt x="1422" y="72"/>
                    </a:lnTo>
                    <a:lnTo>
                      <a:pt x="1422" y="29"/>
                    </a:lnTo>
                    <a:cubicBezTo>
                      <a:pt x="1422" y="27"/>
                      <a:pt x="1424" y="24"/>
                      <a:pt x="1427" y="24"/>
                    </a:cubicBezTo>
                    <a:lnTo>
                      <a:pt x="1450" y="24"/>
                    </a:lnTo>
                    <a:cubicBezTo>
                      <a:pt x="1453" y="24"/>
                      <a:pt x="1455" y="27"/>
                      <a:pt x="1455" y="29"/>
                    </a:cubicBezTo>
                    <a:lnTo>
                      <a:pt x="1455" y="72"/>
                    </a:lnTo>
                    <a:lnTo>
                      <a:pt x="1507" y="72"/>
                    </a:lnTo>
                    <a:cubicBezTo>
                      <a:pt x="1510" y="72"/>
                      <a:pt x="1512" y="74"/>
                      <a:pt x="1512" y="77"/>
                    </a:cubicBezTo>
                    <a:lnTo>
                      <a:pt x="1512" y="91"/>
                    </a:lnTo>
                    <a:cubicBezTo>
                      <a:pt x="1512" y="94"/>
                      <a:pt x="1510" y="97"/>
                      <a:pt x="1507" y="97"/>
                    </a:cubicBezTo>
                    <a:lnTo>
                      <a:pt x="1455" y="97"/>
                    </a:lnTo>
                    <a:lnTo>
                      <a:pt x="1455" y="200"/>
                    </a:lnTo>
                    <a:cubicBezTo>
                      <a:pt x="1455" y="218"/>
                      <a:pt x="1462" y="228"/>
                      <a:pt x="1481" y="228"/>
                    </a:cubicBezTo>
                    <a:cubicBezTo>
                      <a:pt x="1494" y="228"/>
                      <a:pt x="1503" y="221"/>
                      <a:pt x="1507" y="221"/>
                    </a:cubicBezTo>
                    <a:cubicBezTo>
                      <a:pt x="1511" y="221"/>
                      <a:pt x="1512" y="224"/>
                      <a:pt x="1512" y="227"/>
                    </a:cubicBezTo>
                    <a:lnTo>
                      <a:pt x="1512" y="239"/>
                    </a:lnTo>
                    <a:cubicBezTo>
                      <a:pt x="1512" y="243"/>
                      <a:pt x="1511" y="244"/>
                      <a:pt x="1508" y="246"/>
                    </a:cubicBezTo>
                    <a:close/>
                    <a:moveTo>
                      <a:pt x="2359" y="246"/>
                    </a:moveTo>
                    <a:cubicBezTo>
                      <a:pt x="2349" y="251"/>
                      <a:pt x="2333" y="253"/>
                      <a:pt x="2322" y="253"/>
                    </a:cubicBezTo>
                    <a:cubicBezTo>
                      <a:pt x="2293" y="253"/>
                      <a:pt x="2273" y="238"/>
                      <a:pt x="2273" y="208"/>
                    </a:cubicBezTo>
                    <a:lnTo>
                      <a:pt x="2273" y="97"/>
                    </a:lnTo>
                    <a:cubicBezTo>
                      <a:pt x="2246" y="97"/>
                      <a:pt x="2248" y="102"/>
                      <a:pt x="2248" y="77"/>
                    </a:cubicBezTo>
                    <a:cubicBezTo>
                      <a:pt x="2248" y="74"/>
                      <a:pt x="2250" y="72"/>
                      <a:pt x="2253" y="72"/>
                    </a:cubicBezTo>
                    <a:lnTo>
                      <a:pt x="2273" y="72"/>
                    </a:lnTo>
                    <a:lnTo>
                      <a:pt x="2273" y="29"/>
                    </a:lnTo>
                    <a:cubicBezTo>
                      <a:pt x="2273" y="27"/>
                      <a:pt x="2275" y="24"/>
                      <a:pt x="2278" y="24"/>
                    </a:cubicBezTo>
                    <a:lnTo>
                      <a:pt x="2301" y="24"/>
                    </a:lnTo>
                    <a:cubicBezTo>
                      <a:pt x="2304" y="24"/>
                      <a:pt x="2306" y="27"/>
                      <a:pt x="2306" y="29"/>
                    </a:cubicBezTo>
                    <a:lnTo>
                      <a:pt x="2306" y="72"/>
                    </a:lnTo>
                    <a:lnTo>
                      <a:pt x="2358" y="72"/>
                    </a:lnTo>
                    <a:cubicBezTo>
                      <a:pt x="2360" y="72"/>
                      <a:pt x="2363" y="74"/>
                      <a:pt x="2363" y="77"/>
                    </a:cubicBezTo>
                    <a:lnTo>
                      <a:pt x="2363" y="91"/>
                    </a:lnTo>
                    <a:cubicBezTo>
                      <a:pt x="2363" y="94"/>
                      <a:pt x="2360" y="97"/>
                      <a:pt x="2358" y="97"/>
                    </a:cubicBezTo>
                    <a:lnTo>
                      <a:pt x="2306" y="97"/>
                    </a:lnTo>
                    <a:lnTo>
                      <a:pt x="2306" y="200"/>
                    </a:lnTo>
                    <a:cubicBezTo>
                      <a:pt x="2306" y="218"/>
                      <a:pt x="2313" y="228"/>
                      <a:pt x="2332" y="228"/>
                    </a:cubicBezTo>
                    <a:cubicBezTo>
                      <a:pt x="2345" y="228"/>
                      <a:pt x="2354" y="221"/>
                      <a:pt x="2358" y="221"/>
                    </a:cubicBezTo>
                    <a:cubicBezTo>
                      <a:pt x="2362" y="221"/>
                      <a:pt x="2363" y="224"/>
                      <a:pt x="2363" y="227"/>
                    </a:cubicBezTo>
                    <a:lnTo>
                      <a:pt x="2363" y="239"/>
                    </a:lnTo>
                    <a:cubicBezTo>
                      <a:pt x="2363" y="243"/>
                      <a:pt x="2362" y="244"/>
                      <a:pt x="2359" y="246"/>
                    </a:cubicBezTo>
                    <a:close/>
                    <a:moveTo>
                      <a:pt x="1944" y="162"/>
                    </a:moveTo>
                    <a:cubicBezTo>
                      <a:pt x="1944" y="197"/>
                      <a:pt x="1935" y="232"/>
                      <a:pt x="1893" y="232"/>
                    </a:cubicBezTo>
                    <a:cubicBezTo>
                      <a:pt x="1851" y="232"/>
                      <a:pt x="1842" y="198"/>
                      <a:pt x="1842" y="163"/>
                    </a:cubicBezTo>
                    <a:cubicBezTo>
                      <a:pt x="1842" y="127"/>
                      <a:pt x="1851" y="93"/>
                      <a:pt x="1893" y="93"/>
                    </a:cubicBezTo>
                    <a:cubicBezTo>
                      <a:pt x="1934" y="93"/>
                      <a:pt x="1944" y="127"/>
                      <a:pt x="1944" y="162"/>
                    </a:cubicBezTo>
                    <a:close/>
                    <a:moveTo>
                      <a:pt x="1979" y="162"/>
                    </a:moveTo>
                    <a:cubicBezTo>
                      <a:pt x="1979" y="108"/>
                      <a:pt x="1951" y="69"/>
                      <a:pt x="1893" y="69"/>
                    </a:cubicBezTo>
                    <a:cubicBezTo>
                      <a:pt x="1836" y="69"/>
                      <a:pt x="1807" y="109"/>
                      <a:pt x="1807" y="163"/>
                    </a:cubicBezTo>
                    <a:cubicBezTo>
                      <a:pt x="1807" y="217"/>
                      <a:pt x="1837" y="257"/>
                      <a:pt x="1894" y="257"/>
                    </a:cubicBezTo>
                    <a:cubicBezTo>
                      <a:pt x="1951" y="257"/>
                      <a:pt x="1979" y="216"/>
                      <a:pt x="1979" y="162"/>
                    </a:cubicBezTo>
                    <a:close/>
                    <a:moveTo>
                      <a:pt x="2595" y="162"/>
                    </a:moveTo>
                    <a:cubicBezTo>
                      <a:pt x="2595" y="197"/>
                      <a:pt x="2586" y="232"/>
                      <a:pt x="2544" y="232"/>
                    </a:cubicBezTo>
                    <a:cubicBezTo>
                      <a:pt x="2502" y="232"/>
                      <a:pt x="2493" y="198"/>
                      <a:pt x="2493" y="163"/>
                    </a:cubicBezTo>
                    <a:cubicBezTo>
                      <a:pt x="2493" y="127"/>
                      <a:pt x="2502" y="93"/>
                      <a:pt x="2544" y="93"/>
                    </a:cubicBezTo>
                    <a:cubicBezTo>
                      <a:pt x="2585" y="93"/>
                      <a:pt x="2595" y="127"/>
                      <a:pt x="2595" y="162"/>
                    </a:cubicBezTo>
                    <a:close/>
                    <a:moveTo>
                      <a:pt x="2630" y="162"/>
                    </a:moveTo>
                    <a:cubicBezTo>
                      <a:pt x="2630" y="108"/>
                      <a:pt x="2601" y="69"/>
                      <a:pt x="2544" y="69"/>
                    </a:cubicBezTo>
                    <a:cubicBezTo>
                      <a:pt x="2487" y="69"/>
                      <a:pt x="2458" y="109"/>
                      <a:pt x="2458" y="163"/>
                    </a:cubicBezTo>
                    <a:cubicBezTo>
                      <a:pt x="2458" y="217"/>
                      <a:pt x="2488" y="257"/>
                      <a:pt x="2545" y="257"/>
                    </a:cubicBezTo>
                    <a:cubicBezTo>
                      <a:pt x="2602" y="257"/>
                      <a:pt x="2630" y="216"/>
                      <a:pt x="2630" y="162"/>
                    </a:cubicBezTo>
                    <a:close/>
                    <a:moveTo>
                      <a:pt x="359" y="162"/>
                    </a:moveTo>
                    <a:cubicBezTo>
                      <a:pt x="359" y="197"/>
                      <a:pt x="350" y="232"/>
                      <a:pt x="308" y="232"/>
                    </a:cubicBezTo>
                    <a:cubicBezTo>
                      <a:pt x="266" y="232"/>
                      <a:pt x="257" y="198"/>
                      <a:pt x="257" y="163"/>
                    </a:cubicBezTo>
                    <a:cubicBezTo>
                      <a:pt x="257" y="127"/>
                      <a:pt x="266" y="93"/>
                      <a:pt x="308" y="93"/>
                    </a:cubicBezTo>
                    <a:cubicBezTo>
                      <a:pt x="349" y="93"/>
                      <a:pt x="359" y="127"/>
                      <a:pt x="359" y="162"/>
                    </a:cubicBezTo>
                    <a:close/>
                    <a:moveTo>
                      <a:pt x="394" y="162"/>
                    </a:moveTo>
                    <a:cubicBezTo>
                      <a:pt x="394" y="108"/>
                      <a:pt x="365" y="69"/>
                      <a:pt x="308" y="69"/>
                    </a:cubicBezTo>
                    <a:cubicBezTo>
                      <a:pt x="251" y="69"/>
                      <a:pt x="222" y="109"/>
                      <a:pt x="222" y="163"/>
                    </a:cubicBezTo>
                    <a:cubicBezTo>
                      <a:pt x="222" y="217"/>
                      <a:pt x="252" y="257"/>
                      <a:pt x="309" y="257"/>
                    </a:cubicBezTo>
                    <a:cubicBezTo>
                      <a:pt x="366" y="257"/>
                      <a:pt x="394" y="216"/>
                      <a:pt x="394" y="162"/>
                    </a:cubicBezTo>
                    <a:close/>
                    <a:moveTo>
                      <a:pt x="2798" y="251"/>
                    </a:moveTo>
                    <a:lnTo>
                      <a:pt x="2775" y="251"/>
                    </a:lnTo>
                    <a:cubicBezTo>
                      <a:pt x="2772" y="251"/>
                      <a:pt x="2770" y="248"/>
                      <a:pt x="2770" y="245"/>
                    </a:cubicBezTo>
                    <a:lnTo>
                      <a:pt x="2770" y="135"/>
                    </a:lnTo>
                    <a:cubicBezTo>
                      <a:pt x="2770" y="107"/>
                      <a:pt x="2756" y="94"/>
                      <a:pt x="2728" y="94"/>
                    </a:cubicBezTo>
                    <a:cubicBezTo>
                      <a:pt x="2720" y="94"/>
                      <a:pt x="2711" y="95"/>
                      <a:pt x="2703" y="98"/>
                    </a:cubicBezTo>
                    <a:cubicBezTo>
                      <a:pt x="2694" y="102"/>
                      <a:pt x="2689" y="106"/>
                      <a:pt x="2689" y="116"/>
                    </a:cubicBezTo>
                    <a:lnTo>
                      <a:pt x="2689" y="245"/>
                    </a:lnTo>
                    <a:cubicBezTo>
                      <a:pt x="2689" y="248"/>
                      <a:pt x="2687" y="251"/>
                      <a:pt x="2684" y="251"/>
                    </a:cubicBezTo>
                    <a:lnTo>
                      <a:pt x="2661" y="251"/>
                    </a:lnTo>
                    <a:cubicBezTo>
                      <a:pt x="2658" y="251"/>
                      <a:pt x="2656" y="248"/>
                      <a:pt x="2656" y="245"/>
                    </a:cubicBezTo>
                    <a:lnTo>
                      <a:pt x="2656" y="77"/>
                    </a:lnTo>
                    <a:cubicBezTo>
                      <a:pt x="2656" y="74"/>
                      <a:pt x="2658" y="72"/>
                      <a:pt x="2661" y="72"/>
                    </a:cubicBezTo>
                    <a:lnTo>
                      <a:pt x="2679" y="72"/>
                    </a:lnTo>
                    <a:cubicBezTo>
                      <a:pt x="2686" y="72"/>
                      <a:pt x="2686" y="74"/>
                      <a:pt x="2686" y="80"/>
                    </a:cubicBezTo>
                    <a:lnTo>
                      <a:pt x="2688" y="80"/>
                    </a:lnTo>
                    <a:cubicBezTo>
                      <a:pt x="2695" y="80"/>
                      <a:pt x="2701" y="76"/>
                      <a:pt x="2707" y="74"/>
                    </a:cubicBezTo>
                    <a:cubicBezTo>
                      <a:pt x="2718" y="71"/>
                      <a:pt x="2728" y="69"/>
                      <a:pt x="2740" y="69"/>
                    </a:cubicBezTo>
                    <a:cubicBezTo>
                      <a:pt x="2778" y="69"/>
                      <a:pt x="2803" y="91"/>
                      <a:pt x="2803" y="130"/>
                    </a:cubicBezTo>
                    <a:lnTo>
                      <a:pt x="2803" y="245"/>
                    </a:lnTo>
                    <a:cubicBezTo>
                      <a:pt x="2803" y="248"/>
                      <a:pt x="2801" y="251"/>
                      <a:pt x="2798" y="251"/>
                    </a:cubicBezTo>
                    <a:close/>
                    <a:moveTo>
                      <a:pt x="1369" y="251"/>
                    </a:moveTo>
                    <a:lnTo>
                      <a:pt x="1346" y="251"/>
                    </a:lnTo>
                    <a:cubicBezTo>
                      <a:pt x="1343" y="251"/>
                      <a:pt x="1341" y="248"/>
                      <a:pt x="1341" y="245"/>
                    </a:cubicBezTo>
                    <a:lnTo>
                      <a:pt x="1341" y="135"/>
                    </a:lnTo>
                    <a:cubicBezTo>
                      <a:pt x="1341" y="107"/>
                      <a:pt x="1327" y="94"/>
                      <a:pt x="1300" y="94"/>
                    </a:cubicBezTo>
                    <a:cubicBezTo>
                      <a:pt x="1291" y="94"/>
                      <a:pt x="1282" y="95"/>
                      <a:pt x="1274" y="98"/>
                    </a:cubicBezTo>
                    <a:cubicBezTo>
                      <a:pt x="1265" y="102"/>
                      <a:pt x="1260" y="106"/>
                      <a:pt x="1260" y="116"/>
                    </a:cubicBezTo>
                    <a:lnTo>
                      <a:pt x="1260" y="245"/>
                    </a:lnTo>
                    <a:cubicBezTo>
                      <a:pt x="1260" y="248"/>
                      <a:pt x="1258" y="251"/>
                      <a:pt x="1255" y="251"/>
                    </a:cubicBezTo>
                    <a:lnTo>
                      <a:pt x="1232" y="251"/>
                    </a:lnTo>
                    <a:cubicBezTo>
                      <a:pt x="1230" y="251"/>
                      <a:pt x="1227" y="248"/>
                      <a:pt x="1227" y="245"/>
                    </a:cubicBezTo>
                    <a:lnTo>
                      <a:pt x="1227" y="77"/>
                    </a:lnTo>
                    <a:cubicBezTo>
                      <a:pt x="1227" y="74"/>
                      <a:pt x="1230" y="72"/>
                      <a:pt x="1232" y="72"/>
                    </a:cubicBezTo>
                    <a:lnTo>
                      <a:pt x="1250" y="72"/>
                    </a:lnTo>
                    <a:cubicBezTo>
                      <a:pt x="1257" y="72"/>
                      <a:pt x="1257" y="74"/>
                      <a:pt x="1257" y="80"/>
                    </a:cubicBezTo>
                    <a:lnTo>
                      <a:pt x="1260" y="80"/>
                    </a:lnTo>
                    <a:cubicBezTo>
                      <a:pt x="1266" y="80"/>
                      <a:pt x="1272" y="76"/>
                      <a:pt x="1278" y="74"/>
                    </a:cubicBezTo>
                    <a:cubicBezTo>
                      <a:pt x="1290" y="71"/>
                      <a:pt x="1300" y="69"/>
                      <a:pt x="1311" y="69"/>
                    </a:cubicBezTo>
                    <a:cubicBezTo>
                      <a:pt x="1349" y="69"/>
                      <a:pt x="1374" y="91"/>
                      <a:pt x="1374" y="130"/>
                    </a:cubicBezTo>
                    <a:lnTo>
                      <a:pt x="1374" y="245"/>
                    </a:lnTo>
                    <a:cubicBezTo>
                      <a:pt x="1374" y="248"/>
                      <a:pt x="1372" y="251"/>
                      <a:pt x="1369" y="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8"/>
              <p:cNvSpPr>
                <a:spLocks noEditPoints="1"/>
              </p:cNvSpPr>
              <p:nvPr userDrawn="1"/>
            </p:nvSpPr>
            <p:spPr bwMode="gray">
              <a:xfrm>
                <a:off x="521146" y="325450"/>
                <a:ext cx="170352" cy="209763"/>
              </a:xfrm>
              <a:custGeom>
                <a:avLst/>
                <a:gdLst/>
                <a:ahLst/>
                <a:cxnLst>
                  <a:cxn ang="0">
                    <a:pos x="222" y="140"/>
                  </a:cxn>
                  <a:cxn ang="0">
                    <a:pos x="0" y="140"/>
                  </a:cxn>
                  <a:cxn ang="0">
                    <a:pos x="0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0" y="585"/>
                  </a:cxn>
                  <a:cxn ang="0">
                    <a:pos x="0" y="362"/>
                  </a:cxn>
                  <a:cxn ang="0">
                    <a:pos x="222" y="585"/>
                  </a:cxn>
                  <a:cxn ang="0">
                    <a:pos x="222" y="585"/>
                  </a:cxn>
                  <a:cxn ang="0">
                    <a:pos x="445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445" y="140"/>
                  </a:cxn>
                  <a:cxn ang="0">
                    <a:pos x="222" y="140"/>
                  </a:cxn>
                  <a:cxn ang="0">
                    <a:pos x="362" y="0"/>
                  </a:cxn>
                  <a:cxn ang="0">
                    <a:pos x="585" y="0"/>
                  </a:cxn>
                  <a:cxn ang="0">
                    <a:pos x="585" y="222"/>
                  </a:cxn>
                  <a:cxn ang="0">
                    <a:pos x="445" y="362"/>
                  </a:cxn>
                  <a:cxn ang="0">
                    <a:pos x="445" y="140"/>
                  </a:cxn>
                  <a:cxn ang="0">
                    <a:pos x="445" y="585"/>
                  </a:cxn>
                  <a:cxn ang="0">
                    <a:pos x="222" y="585"/>
                  </a:cxn>
                  <a:cxn ang="0">
                    <a:pos x="362" y="725"/>
                  </a:cxn>
                  <a:cxn ang="0">
                    <a:pos x="585" y="725"/>
                  </a:cxn>
                  <a:cxn ang="0">
                    <a:pos x="585" y="502"/>
                  </a:cxn>
                  <a:cxn ang="0">
                    <a:pos x="445" y="362"/>
                  </a:cxn>
                  <a:cxn ang="0">
                    <a:pos x="445" y="585"/>
                  </a:cxn>
                </a:cxnLst>
                <a:rect l="0" t="0" r="r" b="b"/>
                <a:pathLst>
                  <a:path w="585" h="725">
                    <a:moveTo>
                      <a:pt x="222" y="140"/>
                    </a:moveTo>
                    <a:lnTo>
                      <a:pt x="0" y="140"/>
                    </a:lnTo>
                    <a:lnTo>
                      <a:pt x="0" y="362"/>
                    </a:lnTo>
                    <a:lnTo>
                      <a:pt x="222" y="140"/>
                    </a:lnTo>
                    <a:close/>
                    <a:moveTo>
                      <a:pt x="222" y="585"/>
                    </a:moveTo>
                    <a:lnTo>
                      <a:pt x="0" y="585"/>
                    </a:lnTo>
                    <a:lnTo>
                      <a:pt x="0" y="362"/>
                    </a:lnTo>
                    <a:lnTo>
                      <a:pt x="222" y="585"/>
                    </a:lnTo>
                    <a:close/>
                    <a:moveTo>
                      <a:pt x="222" y="585"/>
                    </a:moveTo>
                    <a:lnTo>
                      <a:pt x="445" y="362"/>
                    </a:lnTo>
                    <a:lnTo>
                      <a:pt x="222" y="140"/>
                    </a:lnTo>
                    <a:lnTo>
                      <a:pt x="222" y="585"/>
                    </a:lnTo>
                    <a:close/>
                    <a:moveTo>
                      <a:pt x="445" y="140"/>
                    </a:moveTo>
                    <a:lnTo>
                      <a:pt x="222" y="140"/>
                    </a:lnTo>
                    <a:lnTo>
                      <a:pt x="362" y="0"/>
                    </a:lnTo>
                    <a:lnTo>
                      <a:pt x="585" y="0"/>
                    </a:lnTo>
                    <a:lnTo>
                      <a:pt x="585" y="222"/>
                    </a:lnTo>
                    <a:lnTo>
                      <a:pt x="445" y="362"/>
                    </a:lnTo>
                    <a:lnTo>
                      <a:pt x="445" y="140"/>
                    </a:lnTo>
                    <a:close/>
                    <a:moveTo>
                      <a:pt x="445" y="585"/>
                    </a:moveTo>
                    <a:lnTo>
                      <a:pt x="222" y="585"/>
                    </a:lnTo>
                    <a:lnTo>
                      <a:pt x="362" y="725"/>
                    </a:lnTo>
                    <a:lnTo>
                      <a:pt x="585" y="725"/>
                    </a:lnTo>
                    <a:lnTo>
                      <a:pt x="585" y="502"/>
                    </a:lnTo>
                    <a:lnTo>
                      <a:pt x="445" y="362"/>
                    </a:lnTo>
                    <a:lnTo>
                      <a:pt x="445" y="585"/>
                    </a:lnTo>
                    <a:close/>
                  </a:path>
                </a:pathLst>
              </a:custGeom>
              <a:solidFill>
                <a:srgbClr val="EF001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6" name="AutoShape 2"/>
          <p:cNvSpPr>
            <a:spLocks noChangeAspect="1" noChangeArrowheads="1" noTextEdit="1"/>
          </p:cNvSpPr>
          <p:nvPr userDrawn="1"/>
        </p:nvSpPr>
        <p:spPr bwMode="auto">
          <a:xfrm>
            <a:off x="474133" y="0"/>
            <a:ext cx="2175933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90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3" b="3943"/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83F79D-E400-410C-8B57-A46E0488F00E}" type="datetime1">
              <a:rPr lang="en-GB" smtClean="0">
                <a:solidFill>
                  <a:srgbClr val="FFFFFF"/>
                </a:solidFill>
              </a:rPr>
              <a:pPr/>
              <a:t>05/04/2016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Cloud DC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B87E62-7DB7-44AF-816E-5E8AF017B0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1434" y="979200"/>
            <a:ext cx="7009287" cy="1224000"/>
          </a:xfrm>
        </p:spPr>
        <p:txBody>
          <a:bodyPr vert="horz" lIns="0" tIns="36000" rIns="21600" bIns="0" rtlCol="0" anchor="t" anchorCtr="0">
            <a:noAutofit/>
          </a:bodyPr>
          <a:lstStyle>
            <a:lvl1pPr>
              <a:defRPr lang="en-GB" sz="2800" dirty="0"/>
            </a:lvl1pPr>
          </a:lstStyle>
          <a:p>
            <a:pPr lvl="0">
              <a:lnSpc>
                <a:spcPts val="3000"/>
              </a:lnSpc>
            </a:pPr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942800"/>
            <a:ext cx="12192000" cy="792000"/>
          </a:xfrm>
          <a:solidFill>
            <a:schemeClr val="bg1">
              <a:alpha val="70000"/>
            </a:schemeClr>
          </a:solidFill>
        </p:spPr>
        <p:txBody>
          <a:bodyPr wrap="square" lIns="324000" anchor="ctr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  <p:sp>
        <p:nvSpPr>
          <p:cNvPr id="25" name="Freeform 4"/>
          <p:cNvSpPr>
            <a:spLocks noChangeAspect="1"/>
          </p:cNvSpPr>
          <p:nvPr/>
        </p:nvSpPr>
        <p:spPr bwMode="ltGray">
          <a:xfrm>
            <a:off x="10894776" y="650498"/>
            <a:ext cx="866011" cy="648000"/>
          </a:xfrm>
          <a:custGeom>
            <a:avLst/>
            <a:gdLst/>
            <a:ahLst/>
            <a:cxnLst>
              <a:cxn ang="0">
                <a:pos x="221" y="140"/>
              </a:cxn>
              <a:cxn ang="0">
                <a:pos x="0" y="140"/>
              </a:cxn>
              <a:cxn ang="0">
                <a:pos x="140" y="0"/>
              </a:cxn>
              <a:cxn ang="0">
                <a:pos x="361" y="0"/>
              </a:cxn>
              <a:cxn ang="0">
                <a:pos x="361" y="222"/>
              </a:cxn>
              <a:cxn ang="0">
                <a:pos x="221" y="362"/>
              </a:cxn>
              <a:cxn ang="0">
                <a:pos x="221" y="140"/>
              </a:cxn>
            </a:cxnLst>
            <a:rect l="0" t="0" r="r" b="b"/>
            <a:pathLst>
              <a:path w="361" h="362">
                <a:moveTo>
                  <a:pt x="221" y="140"/>
                </a:moveTo>
                <a:lnTo>
                  <a:pt x="0" y="140"/>
                </a:lnTo>
                <a:lnTo>
                  <a:pt x="140" y="0"/>
                </a:lnTo>
                <a:lnTo>
                  <a:pt x="361" y="0"/>
                </a:lnTo>
                <a:lnTo>
                  <a:pt x="361" y="222"/>
                </a:lnTo>
                <a:lnTo>
                  <a:pt x="221" y="362"/>
                </a:lnTo>
                <a:lnTo>
                  <a:pt x="221" y="140"/>
                </a:lnTo>
                <a:close/>
              </a:path>
            </a:pathLst>
          </a:custGeom>
          <a:solidFill>
            <a:srgbClr val="DF052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grpSp>
        <p:nvGrpSpPr>
          <p:cNvPr id="26" name="Gruppieren 25"/>
          <p:cNvGrpSpPr>
            <a:grpSpLocks noChangeAspect="1"/>
          </p:cNvGrpSpPr>
          <p:nvPr/>
        </p:nvGrpSpPr>
        <p:grpSpPr>
          <a:xfrm>
            <a:off x="431213" y="0"/>
            <a:ext cx="1653584" cy="774000"/>
            <a:chOff x="395288" y="0"/>
            <a:chExt cx="1234420" cy="770400"/>
          </a:xfrm>
        </p:grpSpPr>
        <p:sp>
          <p:nvSpPr>
            <p:cNvPr id="27" name="Rectangle 5"/>
            <p:cNvSpPr>
              <a:spLocks noChangeArrowheads="1"/>
            </p:cNvSpPr>
            <p:nvPr userDrawn="1"/>
          </p:nvSpPr>
          <p:spPr bwMode="gray">
            <a:xfrm>
              <a:off x="395288" y="0"/>
              <a:ext cx="1234420" cy="770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5400000" sx="102000" sy="102000" algn="t" rotWithShape="0">
                <a:schemeClr val="accent4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grpSp>
          <p:nvGrpSpPr>
            <p:cNvPr id="28" name="Gruppieren 27"/>
            <p:cNvGrpSpPr/>
            <p:nvPr userDrawn="1"/>
          </p:nvGrpSpPr>
          <p:grpSpPr>
            <a:xfrm>
              <a:off x="521146" y="325450"/>
              <a:ext cx="982705" cy="324178"/>
              <a:chOff x="521146" y="325450"/>
              <a:chExt cx="982705" cy="324178"/>
            </a:xfrm>
          </p:grpSpPr>
          <p:sp>
            <p:nvSpPr>
              <p:cNvPr id="29" name="Freeform 6"/>
              <p:cNvSpPr>
                <a:spLocks noEditPoints="1"/>
              </p:cNvSpPr>
              <p:nvPr userDrawn="1"/>
            </p:nvSpPr>
            <p:spPr bwMode="gray">
              <a:xfrm>
                <a:off x="734722" y="358503"/>
                <a:ext cx="769129" cy="143656"/>
              </a:xfrm>
              <a:custGeom>
                <a:avLst/>
                <a:gdLst/>
                <a:ahLst/>
                <a:cxnLst>
                  <a:cxn ang="0">
                    <a:pos x="83" y="495"/>
                  </a:cxn>
                  <a:cxn ang="0">
                    <a:pos x="0" y="0"/>
                  </a:cxn>
                  <a:cxn ang="0">
                    <a:pos x="188" y="235"/>
                  </a:cxn>
                  <a:cxn ang="0">
                    <a:pos x="251" y="0"/>
                  </a:cxn>
                  <a:cxn ang="0">
                    <a:pos x="273" y="495"/>
                  </a:cxn>
                  <a:cxn ang="0">
                    <a:pos x="188" y="235"/>
                  </a:cxn>
                  <a:cxn ang="0">
                    <a:pos x="2570" y="280"/>
                  </a:cxn>
                  <a:cxn ang="0">
                    <a:pos x="2407" y="420"/>
                  </a:cxn>
                  <a:cxn ang="0">
                    <a:pos x="2382" y="495"/>
                  </a:cxn>
                  <a:cxn ang="0">
                    <a:pos x="2653" y="58"/>
                  </a:cxn>
                  <a:cxn ang="0">
                    <a:pos x="2334" y="0"/>
                  </a:cxn>
                  <a:cxn ang="0">
                    <a:pos x="2570" y="75"/>
                  </a:cxn>
                  <a:cxn ang="0">
                    <a:pos x="2382" y="205"/>
                  </a:cxn>
                  <a:cxn ang="0">
                    <a:pos x="2324" y="437"/>
                  </a:cxn>
                  <a:cxn ang="0">
                    <a:pos x="2200" y="0"/>
                  </a:cxn>
                  <a:cxn ang="0">
                    <a:pos x="2258" y="220"/>
                  </a:cxn>
                  <a:cxn ang="0">
                    <a:pos x="2167" y="278"/>
                  </a:cxn>
                  <a:cxn ang="0">
                    <a:pos x="2196" y="495"/>
                  </a:cxn>
                  <a:cxn ang="0">
                    <a:pos x="2175" y="205"/>
                  </a:cxn>
                  <a:cxn ang="0">
                    <a:pos x="2008" y="75"/>
                  </a:cxn>
                  <a:cxn ang="0">
                    <a:pos x="1925" y="495"/>
                  </a:cxn>
                  <a:cxn ang="0">
                    <a:pos x="2200" y="0"/>
                  </a:cxn>
                  <a:cxn ang="0">
                    <a:pos x="1615" y="0"/>
                  </a:cxn>
                  <a:cxn ang="0">
                    <a:pos x="1855" y="75"/>
                  </a:cxn>
                  <a:cxn ang="0">
                    <a:pos x="1640" y="205"/>
                  </a:cxn>
                  <a:cxn ang="0">
                    <a:pos x="1848" y="280"/>
                  </a:cxn>
                  <a:cxn ang="0">
                    <a:pos x="1640" y="420"/>
                  </a:cxn>
                  <a:cxn ang="0">
                    <a:pos x="1855" y="495"/>
                  </a:cxn>
                  <a:cxn ang="0">
                    <a:pos x="1557" y="437"/>
                  </a:cxn>
                  <a:cxn ang="0">
                    <a:pos x="1200" y="58"/>
                  </a:cxn>
                  <a:cxn ang="0">
                    <a:pos x="1495" y="0"/>
                  </a:cxn>
                  <a:cxn ang="0">
                    <a:pos x="1283" y="75"/>
                  </a:cxn>
                  <a:cxn ang="0">
                    <a:pos x="1495" y="420"/>
                  </a:cxn>
                  <a:cxn ang="0">
                    <a:pos x="1258" y="495"/>
                  </a:cxn>
                  <a:cxn ang="0">
                    <a:pos x="1200" y="58"/>
                  </a:cxn>
                  <a:cxn ang="0">
                    <a:pos x="1045" y="420"/>
                  </a:cxn>
                  <a:cxn ang="0">
                    <a:pos x="869" y="75"/>
                  </a:cxn>
                  <a:cxn ang="0">
                    <a:pos x="786" y="58"/>
                  </a:cxn>
                  <a:cxn ang="0">
                    <a:pos x="1071" y="0"/>
                  </a:cxn>
                  <a:cxn ang="0">
                    <a:pos x="1128" y="437"/>
                  </a:cxn>
                  <a:cxn ang="0">
                    <a:pos x="843" y="495"/>
                  </a:cxn>
                  <a:cxn ang="0">
                    <a:pos x="786" y="58"/>
                  </a:cxn>
                  <a:cxn ang="0">
                    <a:pos x="391" y="0"/>
                  </a:cxn>
                  <a:cxn ang="0">
                    <a:pos x="473" y="211"/>
                  </a:cxn>
                  <a:cxn ang="0">
                    <a:pos x="631" y="0"/>
                  </a:cxn>
                  <a:cxn ang="0">
                    <a:pos x="714" y="437"/>
                  </a:cxn>
                  <a:cxn ang="0">
                    <a:pos x="411" y="495"/>
                  </a:cxn>
                  <a:cxn ang="0">
                    <a:pos x="631" y="420"/>
                  </a:cxn>
                  <a:cxn ang="0">
                    <a:pos x="448" y="287"/>
                  </a:cxn>
                </a:cxnLst>
                <a:rect l="0" t="0" r="r" b="b"/>
                <a:pathLst>
                  <a:path w="2653" h="495">
                    <a:moveTo>
                      <a:pt x="83" y="0"/>
                    </a:moveTo>
                    <a:lnTo>
                      <a:pt x="83" y="495"/>
                    </a:lnTo>
                    <a:lnTo>
                      <a:pt x="0" y="495"/>
                    </a:lnTo>
                    <a:lnTo>
                      <a:pt x="0" y="0"/>
                    </a:lnTo>
                    <a:lnTo>
                      <a:pt x="83" y="0"/>
                    </a:lnTo>
                    <a:close/>
                    <a:moveTo>
                      <a:pt x="188" y="235"/>
                    </a:moveTo>
                    <a:lnTo>
                      <a:pt x="347" y="0"/>
                    </a:lnTo>
                    <a:lnTo>
                      <a:pt x="251" y="0"/>
                    </a:lnTo>
                    <a:lnTo>
                      <a:pt x="89" y="235"/>
                    </a:lnTo>
                    <a:lnTo>
                      <a:pt x="273" y="495"/>
                    </a:lnTo>
                    <a:lnTo>
                      <a:pt x="376" y="495"/>
                    </a:lnTo>
                    <a:lnTo>
                      <a:pt x="188" y="235"/>
                    </a:lnTo>
                    <a:close/>
                    <a:moveTo>
                      <a:pt x="2407" y="280"/>
                    </a:moveTo>
                    <a:lnTo>
                      <a:pt x="2570" y="280"/>
                    </a:lnTo>
                    <a:lnTo>
                      <a:pt x="2570" y="420"/>
                    </a:lnTo>
                    <a:lnTo>
                      <a:pt x="2407" y="420"/>
                    </a:lnTo>
                    <a:lnTo>
                      <a:pt x="2407" y="280"/>
                    </a:lnTo>
                    <a:close/>
                    <a:moveTo>
                      <a:pt x="2382" y="495"/>
                    </a:moveTo>
                    <a:lnTo>
                      <a:pt x="2653" y="495"/>
                    </a:lnTo>
                    <a:lnTo>
                      <a:pt x="2653" y="58"/>
                    </a:lnTo>
                    <a:cubicBezTo>
                      <a:pt x="2653" y="26"/>
                      <a:pt x="2627" y="0"/>
                      <a:pt x="2595" y="0"/>
                    </a:cubicBezTo>
                    <a:lnTo>
                      <a:pt x="2334" y="0"/>
                    </a:lnTo>
                    <a:lnTo>
                      <a:pt x="2334" y="75"/>
                    </a:lnTo>
                    <a:lnTo>
                      <a:pt x="2570" y="75"/>
                    </a:lnTo>
                    <a:lnTo>
                      <a:pt x="2570" y="205"/>
                    </a:lnTo>
                    <a:lnTo>
                      <a:pt x="2382" y="205"/>
                    </a:lnTo>
                    <a:cubicBezTo>
                      <a:pt x="2350" y="205"/>
                      <a:pt x="2324" y="231"/>
                      <a:pt x="2324" y="263"/>
                    </a:cubicBezTo>
                    <a:lnTo>
                      <a:pt x="2324" y="437"/>
                    </a:lnTo>
                    <a:cubicBezTo>
                      <a:pt x="2324" y="469"/>
                      <a:pt x="2350" y="495"/>
                      <a:pt x="2382" y="495"/>
                    </a:cubicBezTo>
                    <a:close/>
                    <a:moveTo>
                      <a:pt x="2200" y="0"/>
                    </a:moveTo>
                    <a:cubicBezTo>
                      <a:pt x="2232" y="0"/>
                      <a:pt x="2258" y="26"/>
                      <a:pt x="2258" y="58"/>
                    </a:cubicBezTo>
                    <a:lnTo>
                      <a:pt x="2258" y="220"/>
                    </a:lnTo>
                    <a:cubicBezTo>
                      <a:pt x="2258" y="252"/>
                      <a:pt x="2232" y="278"/>
                      <a:pt x="2200" y="278"/>
                    </a:cubicBezTo>
                    <a:cubicBezTo>
                      <a:pt x="2200" y="278"/>
                      <a:pt x="2177" y="278"/>
                      <a:pt x="2167" y="278"/>
                    </a:cubicBezTo>
                    <a:lnTo>
                      <a:pt x="2287" y="495"/>
                    </a:lnTo>
                    <a:lnTo>
                      <a:pt x="2196" y="495"/>
                    </a:lnTo>
                    <a:lnTo>
                      <a:pt x="2036" y="205"/>
                    </a:lnTo>
                    <a:cubicBezTo>
                      <a:pt x="2036" y="205"/>
                      <a:pt x="2167" y="205"/>
                      <a:pt x="2175" y="205"/>
                    </a:cubicBezTo>
                    <a:lnTo>
                      <a:pt x="2175" y="75"/>
                    </a:lnTo>
                    <a:lnTo>
                      <a:pt x="2008" y="75"/>
                    </a:lnTo>
                    <a:lnTo>
                      <a:pt x="2008" y="495"/>
                    </a:lnTo>
                    <a:lnTo>
                      <a:pt x="1925" y="495"/>
                    </a:lnTo>
                    <a:lnTo>
                      <a:pt x="1925" y="0"/>
                    </a:lnTo>
                    <a:lnTo>
                      <a:pt x="2200" y="0"/>
                    </a:lnTo>
                    <a:close/>
                    <a:moveTo>
                      <a:pt x="1557" y="58"/>
                    </a:moveTo>
                    <a:cubicBezTo>
                      <a:pt x="1557" y="26"/>
                      <a:pt x="1583" y="0"/>
                      <a:pt x="1615" y="0"/>
                    </a:cubicBezTo>
                    <a:lnTo>
                      <a:pt x="1855" y="0"/>
                    </a:lnTo>
                    <a:lnTo>
                      <a:pt x="1855" y="75"/>
                    </a:lnTo>
                    <a:lnTo>
                      <a:pt x="1640" y="75"/>
                    </a:lnTo>
                    <a:lnTo>
                      <a:pt x="1640" y="205"/>
                    </a:lnTo>
                    <a:lnTo>
                      <a:pt x="1848" y="205"/>
                    </a:lnTo>
                    <a:lnTo>
                      <a:pt x="1848" y="280"/>
                    </a:lnTo>
                    <a:lnTo>
                      <a:pt x="1640" y="280"/>
                    </a:lnTo>
                    <a:lnTo>
                      <a:pt x="1640" y="420"/>
                    </a:lnTo>
                    <a:lnTo>
                      <a:pt x="1855" y="420"/>
                    </a:lnTo>
                    <a:lnTo>
                      <a:pt x="1855" y="495"/>
                    </a:lnTo>
                    <a:lnTo>
                      <a:pt x="1615" y="495"/>
                    </a:lnTo>
                    <a:cubicBezTo>
                      <a:pt x="1583" y="495"/>
                      <a:pt x="1557" y="469"/>
                      <a:pt x="1557" y="437"/>
                    </a:cubicBezTo>
                    <a:lnTo>
                      <a:pt x="1557" y="58"/>
                    </a:lnTo>
                    <a:close/>
                    <a:moveTo>
                      <a:pt x="1200" y="58"/>
                    </a:moveTo>
                    <a:cubicBezTo>
                      <a:pt x="1200" y="26"/>
                      <a:pt x="1226" y="0"/>
                      <a:pt x="1258" y="0"/>
                    </a:cubicBezTo>
                    <a:lnTo>
                      <a:pt x="1495" y="0"/>
                    </a:lnTo>
                    <a:lnTo>
                      <a:pt x="1495" y="75"/>
                    </a:lnTo>
                    <a:lnTo>
                      <a:pt x="1283" y="75"/>
                    </a:lnTo>
                    <a:lnTo>
                      <a:pt x="1283" y="420"/>
                    </a:lnTo>
                    <a:lnTo>
                      <a:pt x="1495" y="420"/>
                    </a:lnTo>
                    <a:lnTo>
                      <a:pt x="1495" y="495"/>
                    </a:lnTo>
                    <a:lnTo>
                      <a:pt x="1258" y="495"/>
                    </a:lnTo>
                    <a:cubicBezTo>
                      <a:pt x="1226" y="495"/>
                      <a:pt x="1200" y="469"/>
                      <a:pt x="1200" y="437"/>
                    </a:cubicBezTo>
                    <a:lnTo>
                      <a:pt x="1200" y="58"/>
                    </a:lnTo>
                    <a:close/>
                    <a:moveTo>
                      <a:pt x="869" y="420"/>
                    </a:moveTo>
                    <a:lnTo>
                      <a:pt x="1045" y="420"/>
                    </a:lnTo>
                    <a:lnTo>
                      <a:pt x="1045" y="75"/>
                    </a:lnTo>
                    <a:lnTo>
                      <a:pt x="869" y="75"/>
                    </a:lnTo>
                    <a:lnTo>
                      <a:pt x="869" y="420"/>
                    </a:lnTo>
                    <a:close/>
                    <a:moveTo>
                      <a:pt x="786" y="58"/>
                    </a:moveTo>
                    <a:cubicBezTo>
                      <a:pt x="786" y="26"/>
                      <a:pt x="812" y="0"/>
                      <a:pt x="843" y="0"/>
                    </a:cubicBezTo>
                    <a:lnTo>
                      <a:pt x="1071" y="0"/>
                    </a:lnTo>
                    <a:cubicBezTo>
                      <a:pt x="1102" y="0"/>
                      <a:pt x="1128" y="26"/>
                      <a:pt x="1128" y="58"/>
                    </a:cubicBezTo>
                    <a:lnTo>
                      <a:pt x="1128" y="437"/>
                    </a:lnTo>
                    <a:cubicBezTo>
                      <a:pt x="1128" y="469"/>
                      <a:pt x="1102" y="495"/>
                      <a:pt x="1070" y="495"/>
                    </a:cubicBezTo>
                    <a:lnTo>
                      <a:pt x="843" y="495"/>
                    </a:lnTo>
                    <a:cubicBezTo>
                      <a:pt x="812" y="495"/>
                      <a:pt x="786" y="469"/>
                      <a:pt x="786" y="437"/>
                    </a:cubicBezTo>
                    <a:lnTo>
                      <a:pt x="786" y="58"/>
                    </a:lnTo>
                    <a:close/>
                    <a:moveTo>
                      <a:pt x="391" y="229"/>
                    </a:moveTo>
                    <a:lnTo>
                      <a:pt x="391" y="0"/>
                    </a:lnTo>
                    <a:lnTo>
                      <a:pt x="473" y="0"/>
                    </a:lnTo>
                    <a:cubicBezTo>
                      <a:pt x="473" y="0"/>
                      <a:pt x="473" y="203"/>
                      <a:pt x="473" y="211"/>
                    </a:cubicBezTo>
                    <a:lnTo>
                      <a:pt x="631" y="211"/>
                    </a:lnTo>
                    <a:lnTo>
                      <a:pt x="631" y="0"/>
                    </a:lnTo>
                    <a:lnTo>
                      <a:pt x="714" y="0"/>
                    </a:lnTo>
                    <a:lnTo>
                      <a:pt x="714" y="437"/>
                    </a:lnTo>
                    <a:cubicBezTo>
                      <a:pt x="714" y="469"/>
                      <a:pt x="688" y="495"/>
                      <a:pt x="656" y="495"/>
                    </a:cubicBezTo>
                    <a:lnTo>
                      <a:pt x="411" y="495"/>
                    </a:lnTo>
                    <a:lnTo>
                      <a:pt x="411" y="420"/>
                    </a:lnTo>
                    <a:cubicBezTo>
                      <a:pt x="411" y="420"/>
                      <a:pt x="622" y="420"/>
                      <a:pt x="631" y="420"/>
                    </a:cubicBezTo>
                    <a:lnTo>
                      <a:pt x="631" y="287"/>
                    </a:lnTo>
                    <a:cubicBezTo>
                      <a:pt x="622" y="287"/>
                      <a:pt x="448" y="287"/>
                      <a:pt x="448" y="287"/>
                    </a:cubicBezTo>
                    <a:cubicBezTo>
                      <a:pt x="417" y="287"/>
                      <a:pt x="391" y="261"/>
                      <a:pt x="39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7"/>
              <p:cNvSpPr>
                <a:spLocks noEditPoints="1"/>
              </p:cNvSpPr>
              <p:nvPr userDrawn="1"/>
            </p:nvSpPr>
            <p:spPr bwMode="gray">
              <a:xfrm>
                <a:off x="585981" y="574622"/>
                <a:ext cx="854305" cy="75006"/>
              </a:xfrm>
              <a:custGeom>
                <a:avLst/>
                <a:gdLst/>
                <a:ahLst/>
                <a:cxnLst>
                  <a:cxn ang="0">
                    <a:pos x="35" y="38"/>
                  </a:cxn>
                  <a:cxn ang="0">
                    <a:pos x="4" y="12"/>
                  </a:cxn>
                  <a:cxn ang="0">
                    <a:pos x="202" y="128"/>
                  </a:cxn>
                  <a:cxn ang="0">
                    <a:pos x="1648" y="212"/>
                  </a:cxn>
                  <a:cxn ang="0">
                    <a:pos x="1679" y="126"/>
                  </a:cxn>
                  <a:cxn ang="0">
                    <a:pos x="1775" y="46"/>
                  </a:cxn>
                  <a:cxn ang="0">
                    <a:pos x="1701" y="99"/>
                  </a:cxn>
                  <a:cxn ang="0">
                    <a:pos x="2199" y="251"/>
                  </a:cxn>
                  <a:cxn ang="0">
                    <a:pos x="2076" y="77"/>
                  </a:cxn>
                  <a:cxn ang="0">
                    <a:pos x="2121" y="220"/>
                  </a:cxn>
                  <a:cxn ang="0">
                    <a:pos x="2195" y="72"/>
                  </a:cxn>
                  <a:cxn ang="0">
                    <a:pos x="732" y="251"/>
                  </a:cxn>
                  <a:cxn ang="0">
                    <a:pos x="590" y="198"/>
                  </a:cxn>
                  <a:cxn ang="0">
                    <a:pos x="624" y="187"/>
                  </a:cxn>
                  <a:cxn ang="0">
                    <a:pos x="704" y="77"/>
                  </a:cxn>
                  <a:cxn ang="0">
                    <a:pos x="732" y="251"/>
                  </a:cxn>
                  <a:cxn ang="0">
                    <a:pos x="2835" y="215"/>
                  </a:cxn>
                  <a:cxn ang="0">
                    <a:pos x="2834" y="120"/>
                  </a:cxn>
                  <a:cxn ang="0">
                    <a:pos x="2934" y="107"/>
                  </a:cxn>
                  <a:cxn ang="0">
                    <a:pos x="2881" y="253"/>
                  </a:cxn>
                  <a:cxn ang="0">
                    <a:pos x="2015" y="0"/>
                  </a:cxn>
                  <a:cxn ang="0">
                    <a:pos x="1169" y="140"/>
                  </a:cxn>
                  <a:cxn ang="0">
                    <a:pos x="1203" y="159"/>
                  </a:cxn>
                  <a:cxn ang="0">
                    <a:pos x="1184" y="242"/>
                  </a:cxn>
                  <a:cxn ang="0">
                    <a:pos x="1078" y="167"/>
                  </a:cxn>
                  <a:cxn ang="0">
                    <a:pos x="991" y="251"/>
                  </a:cxn>
                  <a:cxn ang="0">
                    <a:pos x="909" y="118"/>
                  </a:cxn>
                  <a:cxn ang="0">
                    <a:pos x="876" y="132"/>
                  </a:cxn>
                  <a:cxn ang="0">
                    <a:pos x="794" y="251"/>
                  </a:cxn>
                  <a:cxn ang="0">
                    <a:pos x="790" y="72"/>
                  </a:cxn>
                  <a:cxn ang="0">
                    <a:pos x="894" y="86"/>
                  </a:cxn>
                  <a:cxn ang="0">
                    <a:pos x="1014" y="251"/>
                  </a:cxn>
                  <a:cxn ang="0">
                    <a:pos x="2412" y="41"/>
                  </a:cxn>
                  <a:cxn ang="0">
                    <a:pos x="2401" y="72"/>
                  </a:cxn>
                  <a:cxn ang="0">
                    <a:pos x="556" y="243"/>
                  </a:cxn>
                  <a:cxn ang="0">
                    <a:pos x="561" y="101"/>
                  </a:cxn>
                  <a:cxn ang="0">
                    <a:pos x="509" y="228"/>
                  </a:cxn>
                  <a:cxn ang="0">
                    <a:pos x="1508" y="246"/>
                  </a:cxn>
                  <a:cxn ang="0">
                    <a:pos x="1402" y="72"/>
                  </a:cxn>
                  <a:cxn ang="0">
                    <a:pos x="1455" y="29"/>
                  </a:cxn>
                  <a:cxn ang="0">
                    <a:pos x="1507" y="97"/>
                  </a:cxn>
                  <a:cxn ang="0">
                    <a:pos x="1512" y="227"/>
                  </a:cxn>
                  <a:cxn ang="0">
                    <a:pos x="2273" y="208"/>
                  </a:cxn>
                  <a:cxn ang="0">
                    <a:pos x="2273" y="29"/>
                  </a:cxn>
                  <a:cxn ang="0">
                    <a:pos x="2358" y="72"/>
                  </a:cxn>
                  <a:cxn ang="0">
                    <a:pos x="2306" y="200"/>
                  </a:cxn>
                  <a:cxn ang="0">
                    <a:pos x="2359" y="246"/>
                  </a:cxn>
                  <a:cxn ang="0">
                    <a:pos x="1944" y="162"/>
                  </a:cxn>
                  <a:cxn ang="0">
                    <a:pos x="1979" y="162"/>
                  </a:cxn>
                  <a:cxn ang="0">
                    <a:pos x="2595" y="162"/>
                  </a:cxn>
                  <a:cxn ang="0">
                    <a:pos x="2630" y="162"/>
                  </a:cxn>
                  <a:cxn ang="0">
                    <a:pos x="359" y="162"/>
                  </a:cxn>
                  <a:cxn ang="0">
                    <a:pos x="394" y="162"/>
                  </a:cxn>
                  <a:cxn ang="0">
                    <a:pos x="2728" y="94"/>
                  </a:cxn>
                  <a:cxn ang="0">
                    <a:pos x="2661" y="251"/>
                  </a:cxn>
                  <a:cxn ang="0">
                    <a:pos x="2686" y="80"/>
                  </a:cxn>
                  <a:cxn ang="0">
                    <a:pos x="2803" y="245"/>
                  </a:cxn>
                  <a:cxn ang="0">
                    <a:pos x="1341" y="135"/>
                  </a:cxn>
                  <a:cxn ang="0">
                    <a:pos x="1255" y="251"/>
                  </a:cxn>
                  <a:cxn ang="0">
                    <a:pos x="1250" y="72"/>
                  </a:cxn>
                  <a:cxn ang="0">
                    <a:pos x="1374" y="130"/>
                  </a:cxn>
                </a:cxnLst>
                <a:rect l="0" t="0" r="r" b="b"/>
                <a:pathLst>
                  <a:path w="2942" h="257">
                    <a:moveTo>
                      <a:pt x="166" y="129"/>
                    </a:moveTo>
                    <a:cubicBezTo>
                      <a:pt x="166" y="154"/>
                      <a:pt x="158" y="179"/>
                      <a:pt x="141" y="198"/>
                    </a:cubicBezTo>
                    <a:cubicBezTo>
                      <a:pt x="123" y="219"/>
                      <a:pt x="102" y="225"/>
                      <a:pt x="75" y="225"/>
                    </a:cubicBezTo>
                    <a:lnTo>
                      <a:pt x="35" y="225"/>
                    </a:lnTo>
                    <a:lnTo>
                      <a:pt x="35" y="38"/>
                    </a:lnTo>
                    <a:lnTo>
                      <a:pt x="79" y="38"/>
                    </a:lnTo>
                    <a:cubicBezTo>
                      <a:pt x="135" y="38"/>
                      <a:pt x="166" y="75"/>
                      <a:pt x="166" y="129"/>
                    </a:cubicBezTo>
                    <a:close/>
                    <a:moveTo>
                      <a:pt x="202" y="128"/>
                    </a:moveTo>
                    <a:cubicBezTo>
                      <a:pt x="202" y="63"/>
                      <a:pt x="162" y="12"/>
                      <a:pt x="94" y="12"/>
                    </a:cubicBezTo>
                    <a:lnTo>
                      <a:pt x="4" y="12"/>
                    </a:lnTo>
                    <a:cubicBezTo>
                      <a:pt x="2" y="12"/>
                      <a:pt x="0" y="14"/>
                      <a:pt x="0" y="16"/>
                    </a:cubicBezTo>
                    <a:lnTo>
                      <a:pt x="0" y="247"/>
                    </a:lnTo>
                    <a:cubicBezTo>
                      <a:pt x="0" y="249"/>
                      <a:pt x="2" y="251"/>
                      <a:pt x="4" y="251"/>
                    </a:cubicBezTo>
                    <a:lnTo>
                      <a:pt x="85" y="251"/>
                    </a:lnTo>
                    <a:cubicBezTo>
                      <a:pt x="158" y="251"/>
                      <a:pt x="202" y="200"/>
                      <a:pt x="202" y="128"/>
                    </a:cubicBezTo>
                    <a:close/>
                    <a:moveTo>
                      <a:pt x="1703" y="253"/>
                    </a:moveTo>
                    <a:cubicBezTo>
                      <a:pt x="1688" y="253"/>
                      <a:pt x="1665" y="251"/>
                      <a:pt x="1651" y="245"/>
                    </a:cubicBezTo>
                    <a:cubicBezTo>
                      <a:pt x="1647" y="243"/>
                      <a:pt x="1644" y="242"/>
                      <a:pt x="1644" y="237"/>
                    </a:cubicBezTo>
                    <a:lnTo>
                      <a:pt x="1644" y="216"/>
                    </a:lnTo>
                    <a:cubicBezTo>
                      <a:pt x="1644" y="213"/>
                      <a:pt x="1645" y="212"/>
                      <a:pt x="1648" y="212"/>
                    </a:cubicBezTo>
                    <a:cubicBezTo>
                      <a:pt x="1650" y="212"/>
                      <a:pt x="1651" y="213"/>
                      <a:pt x="1653" y="214"/>
                    </a:cubicBezTo>
                    <a:cubicBezTo>
                      <a:pt x="1667" y="223"/>
                      <a:pt x="1685" y="228"/>
                      <a:pt x="1701" y="228"/>
                    </a:cubicBezTo>
                    <a:cubicBezTo>
                      <a:pt x="1724" y="228"/>
                      <a:pt x="1744" y="216"/>
                      <a:pt x="1744" y="192"/>
                    </a:cubicBezTo>
                    <a:cubicBezTo>
                      <a:pt x="1744" y="173"/>
                      <a:pt x="1736" y="166"/>
                      <a:pt x="1722" y="156"/>
                    </a:cubicBezTo>
                    <a:lnTo>
                      <a:pt x="1679" y="126"/>
                    </a:lnTo>
                    <a:cubicBezTo>
                      <a:pt x="1659" y="112"/>
                      <a:pt x="1647" y="97"/>
                      <a:pt x="1647" y="72"/>
                    </a:cubicBezTo>
                    <a:cubicBezTo>
                      <a:pt x="1647" y="28"/>
                      <a:pt x="1680" y="9"/>
                      <a:pt x="1720" y="9"/>
                    </a:cubicBezTo>
                    <a:cubicBezTo>
                      <a:pt x="1735" y="9"/>
                      <a:pt x="1757" y="12"/>
                      <a:pt x="1771" y="19"/>
                    </a:cubicBezTo>
                    <a:cubicBezTo>
                      <a:pt x="1775" y="21"/>
                      <a:pt x="1775" y="21"/>
                      <a:pt x="1775" y="26"/>
                    </a:cubicBezTo>
                    <a:lnTo>
                      <a:pt x="1775" y="46"/>
                    </a:lnTo>
                    <a:cubicBezTo>
                      <a:pt x="1775" y="49"/>
                      <a:pt x="1775" y="52"/>
                      <a:pt x="1772" y="52"/>
                    </a:cubicBezTo>
                    <a:cubicBezTo>
                      <a:pt x="1770" y="52"/>
                      <a:pt x="1768" y="50"/>
                      <a:pt x="1766" y="49"/>
                    </a:cubicBezTo>
                    <a:cubicBezTo>
                      <a:pt x="1753" y="39"/>
                      <a:pt x="1738" y="35"/>
                      <a:pt x="1722" y="35"/>
                    </a:cubicBezTo>
                    <a:cubicBezTo>
                      <a:pt x="1701" y="35"/>
                      <a:pt x="1682" y="45"/>
                      <a:pt x="1682" y="68"/>
                    </a:cubicBezTo>
                    <a:cubicBezTo>
                      <a:pt x="1682" y="83"/>
                      <a:pt x="1690" y="91"/>
                      <a:pt x="1701" y="99"/>
                    </a:cubicBezTo>
                    <a:lnTo>
                      <a:pt x="1745" y="128"/>
                    </a:lnTo>
                    <a:cubicBezTo>
                      <a:pt x="1767" y="143"/>
                      <a:pt x="1782" y="159"/>
                      <a:pt x="1782" y="187"/>
                    </a:cubicBezTo>
                    <a:cubicBezTo>
                      <a:pt x="1782" y="232"/>
                      <a:pt x="1745" y="253"/>
                      <a:pt x="1703" y="253"/>
                    </a:cubicBezTo>
                    <a:close/>
                    <a:moveTo>
                      <a:pt x="2218" y="251"/>
                    </a:moveTo>
                    <a:lnTo>
                      <a:pt x="2199" y="251"/>
                    </a:lnTo>
                    <a:cubicBezTo>
                      <a:pt x="2194" y="251"/>
                      <a:pt x="2194" y="246"/>
                      <a:pt x="2194" y="242"/>
                    </a:cubicBezTo>
                    <a:cubicBezTo>
                      <a:pt x="2186" y="242"/>
                      <a:pt x="2180" y="245"/>
                      <a:pt x="2173" y="248"/>
                    </a:cubicBezTo>
                    <a:cubicBezTo>
                      <a:pt x="2161" y="252"/>
                      <a:pt x="2151" y="253"/>
                      <a:pt x="2138" y="253"/>
                    </a:cubicBezTo>
                    <a:cubicBezTo>
                      <a:pt x="2103" y="253"/>
                      <a:pt x="2076" y="235"/>
                      <a:pt x="2076" y="198"/>
                    </a:cubicBezTo>
                    <a:lnTo>
                      <a:pt x="2076" y="77"/>
                    </a:lnTo>
                    <a:cubicBezTo>
                      <a:pt x="2076" y="74"/>
                      <a:pt x="2079" y="72"/>
                      <a:pt x="2082" y="72"/>
                    </a:cubicBezTo>
                    <a:lnTo>
                      <a:pt x="2105" y="72"/>
                    </a:lnTo>
                    <a:cubicBezTo>
                      <a:pt x="2107" y="72"/>
                      <a:pt x="2110" y="74"/>
                      <a:pt x="2110" y="77"/>
                    </a:cubicBezTo>
                    <a:lnTo>
                      <a:pt x="2110" y="187"/>
                    </a:lnTo>
                    <a:cubicBezTo>
                      <a:pt x="2110" y="199"/>
                      <a:pt x="2111" y="213"/>
                      <a:pt x="2121" y="220"/>
                    </a:cubicBezTo>
                    <a:cubicBezTo>
                      <a:pt x="2130" y="226"/>
                      <a:pt x="2140" y="228"/>
                      <a:pt x="2151" y="228"/>
                    </a:cubicBezTo>
                    <a:cubicBezTo>
                      <a:pt x="2158" y="228"/>
                      <a:pt x="2166" y="227"/>
                      <a:pt x="2173" y="225"/>
                    </a:cubicBezTo>
                    <a:cubicBezTo>
                      <a:pt x="2183" y="222"/>
                      <a:pt x="2190" y="219"/>
                      <a:pt x="2190" y="208"/>
                    </a:cubicBezTo>
                    <a:lnTo>
                      <a:pt x="2190" y="77"/>
                    </a:lnTo>
                    <a:cubicBezTo>
                      <a:pt x="2190" y="74"/>
                      <a:pt x="2193" y="72"/>
                      <a:pt x="2195" y="72"/>
                    </a:cubicBezTo>
                    <a:lnTo>
                      <a:pt x="2218" y="72"/>
                    </a:lnTo>
                    <a:cubicBezTo>
                      <a:pt x="2221" y="72"/>
                      <a:pt x="2224" y="74"/>
                      <a:pt x="2224" y="77"/>
                    </a:cubicBezTo>
                    <a:lnTo>
                      <a:pt x="2224" y="245"/>
                    </a:lnTo>
                    <a:cubicBezTo>
                      <a:pt x="2224" y="248"/>
                      <a:pt x="2221" y="251"/>
                      <a:pt x="2218" y="251"/>
                    </a:cubicBezTo>
                    <a:close/>
                    <a:moveTo>
                      <a:pt x="732" y="251"/>
                    </a:moveTo>
                    <a:lnTo>
                      <a:pt x="713" y="251"/>
                    </a:lnTo>
                    <a:cubicBezTo>
                      <a:pt x="707" y="251"/>
                      <a:pt x="707" y="246"/>
                      <a:pt x="707" y="242"/>
                    </a:cubicBezTo>
                    <a:cubicBezTo>
                      <a:pt x="699" y="242"/>
                      <a:pt x="694" y="245"/>
                      <a:pt x="686" y="248"/>
                    </a:cubicBezTo>
                    <a:cubicBezTo>
                      <a:pt x="674" y="252"/>
                      <a:pt x="664" y="253"/>
                      <a:pt x="652" y="253"/>
                    </a:cubicBezTo>
                    <a:cubicBezTo>
                      <a:pt x="617" y="253"/>
                      <a:pt x="590" y="235"/>
                      <a:pt x="590" y="198"/>
                    </a:cubicBezTo>
                    <a:lnTo>
                      <a:pt x="590" y="77"/>
                    </a:lnTo>
                    <a:cubicBezTo>
                      <a:pt x="590" y="74"/>
                      <a:pt x="593" y="72"/>
                      <a:pt x="595" y="72"/>
                    </a:cubicBezTo>
                    <a:lnTo>
                      <a:pt x="618" y="72"/>
                    </a:lnTo>
                    <a:cubicBezTo>
                      <a:pt x="621" y="72"/>
                      <a:pt x="624" y="74"/>
                      <a:pt x="624" y="77"/>
                    </a:cubicBezTo>
                    <a:lnTo>
                      <a:pt x="624" y="187"/>
                    </a:lnTo>
                    <a:cubicBezTo>
                      <a:pt x="624" y="199"/>
                      <a:pt x="625" y="213"/>
                      <a:pt x="635" y="220"/>
                    </a:cubicBezTo>
                    <a:cubicBezTo>
                      <a:pt x="643" y="226"/>
                      <a:pt x="654" y="228"/>
                      <a:pt x="664" y="228"/>
                    </a:cubicBezTo>
                    <a:cubicBezTo>
                      <a:pt x="672" y="228"/>
                      <a:pt x="680" y="227"/>
                      <a:pt x="687" y="225"/>
                    </a:cubicBezTo>
                    <a:cubicBezTo>
                      <a:pt x="697" y="222"/>
                      <a:pt x="704" y="219"/>
                      <a:pt x="704" y="208"/>
                    </a:cubicBezTo>
                    <a:lnTo>
                      <a:pt x="704" y="77"/>
                    </a:lnTo>
                    <a:cubicBezTo>
                      <a:pt x="704" y="74"/>
                      <a:pt x="706" y="72"/>
                      <a:pt x="709" y="72"/>
                    </a:cubicBezTo>
                    <a:lnTo>
                      <a:pt x="732" y="72"/>
                    </a:lnTo>
                    <a:cubicBezTo>
                      <a:pt x="735" y="72"/>
                      <a:pt x="737" y="74"/>
                      <a:pt x="737" y="77"/>
                    </a:cubicBezTo>
                    <a:lnTo>
                      <a:pt x="737" y="245"/>
                    </a:lnTo>
                    <a:cubicBezTo>
                      <a:pt x="737" y="248"/>
                      <a:pt x="735" y="251"/>
                      <a:pt x="732" y="251"/>
                    </a:cubicBezTo>
                    <a:close/>
                    <a:moveTo>
                      <a:pt x="2881" y="253"/>
                    </a:moveTo>
                    <a:cubicBezTo>
                      <a:pt x="2866" y="253"/>
                      <a:pt x="2852" y="251"/>
                      <a:pt x="2839" y="246"/>
                    </a:cubicBezTo>
                    <a:cubicBezTo>
                      <a:pt x="2833" y="243"/>
                      <a:pt x="2830" y="243"/>
                      <a:pt x="2830" y="236"/>
                    </a:cubicBezTo>
                    <a:lnTo>
                      <a:pt x="2830" y="221"/>
                    </a:lnTo>
                    <a:cubicBezTo>
                      <a:pt x="2830" y="218"/>
                      <a:pt x="2831" y="215"/>
                      <a:pt x="2835" y="215"/>
                    </a:cubicBezTo>
                    <a:cubicBezTo>
                      <a:pt x="2837" y="215"/>
                      <a:pt x="2838" y="216"/>
                      <a:pt x="2840" y="217"/>
                    </a:cubicBezTo>
                    <a:cubicBezTo>
                      <a:pt x="2852" y="224"/>
                      <a:pt x="2864" y="228"/>
                      <a:pt x="2879" y="228"/>
                    </a:cubicBezTo>
                    <a:cubicBezTo>
                      <a:pt x="2894" y="228"/>
                      <a:pt x="2909" y="223"/>
                      <a:pt x="2909" y="206"/>
                    </a:cubicBezTo>
                    <a:cubicBezTo>
                      <a:pt x="2909" y="189"/>
                      <a:pt x="2894" y="183"/>
                      <a:pt x="2882" y="177"/>
                    </a:cubicBezTo>
                    <a:cubicBezTo>
                      <a:pt x="2857" y="163"/>
                      <a:pt x="2834" y="153"/>
                      <a:pt x="2834" y="120"/>
                    </a:cubicBezTo>
                    <a:cubicBezTo>
                      <a:pt x="2834" y="85"/>
                      <a:pt x="2860" y="69"/>
                      <a:pt x="2893" y="69"/>
                    </a:cubicBezTo>
                    <a:cubicBezTo>
                      <a:pt x="2906" y="69"/>
                      <a:pt x="2918" y="71"/>
                      <a:pt x="2930" y="77"/>
                    </a:cubicBezTo>
                    <a:cubicBezTo>
                      <a:pt x="2935" y="79"/>
                      <a:pt x="2938" y="79"/>
                      <a:pt x="2938" y="86"/>
                    </a:cubicBezTo>
                    <a:lnTo>
                      <a:pt x="2938" y="102"/>
                    </a:lnTo>
                    <a:cubicBezTo>
                      <a:pt x="2938" y="104"/>
                      <a:pt x="2937" y="107"/>
                      <a:pt x="2934" y="107"/>
                    </a:cubicBezTo>
                    <a:cubicBezTo>
                      <a:pt x="2932" y="107"/>
                      <a:pt x="2930" y="106"/>
                      <a:pt x="2928" y="105"/>
                    </a:cubicBezTo>
                    <a:cubicBezTo>
                      <a:pt x="2916" y="98"/>
                      <a:pt x="2907" y="94"/>
                      <a:pt x="2892" y="94"/>
                    </a:cubicBezTo>
                    <a:cubicBezTo>
                      <a:pt x="2878" y="94"/>
                      <a:pt x="2867" y="99"/>
                      <a:pt x="2867" y="114"/>
                    </a:cubicBezTo>
                    <a:cubicBezTo>
                      <a:pt x="2867" y="148"/>
                      <a:pt x="2942" y="144"/>
                      <a:pt x="2942" y="201"/>
                    </a:cubicBezTo>
                    <a:cubicBezTo>
                      <a:pt x="2942" y="237"/>
                      <a:pt x="2913" y="253"/>
                      <a:pt x="2881" y="253"/>
                    </a:cubicBezTo>
                    <a:close/>
                    <a:moveTo>
                      <a:pt x="2038" y="251"/>
                    </a:moveTo>
                    <a:lnTo>
                      <a:pt x="2015" y="251"/>
                    </a:lnTo>
                    <a:cubicBezTo>
                      <a:pt x="2012" y="251"/>
                      <a:pt x="2010" y="248"/>
                      <a:pt x="2010" y="245"/>
                    </a:cubicBezTo>
                    <a:lnTo>
                      <a:pt x="2010" y="6"/>
                    </a:lnTo>
                    <a:cubicBezTo>
                      <a:pt x="2010" y="3"/>
                      <a:pt x="2012" y="0"/>
                      <a:pt x="2015" y="0"/>
                    </a:cubicBezTo>
                    <a:lnTo>
                      <a:pt x="2038" y="0"/>
                    </a:lnTo>
                    <a:cubicBezTo>
                      <a:pt x="2041" y="0"/>
                      <a:pt x="2043" y="3"/>
                      <a:pt x="2043" y="6"/>
                    </a:cubicBezTo>
                    <a:lnTo>
                      <a:pt x="2043" y="245"/>
                    </a:lnTo>
                    <a:cubicBezTo>
                      <a:pt x="2043" y="248"/>
                      <a:pt x="2041" y="251"/>
                      <a:pt x="2038" y="251"/>
                    </a:cubicBezTo>
                    <a:close/>
                    <a:moveTo>
                      <a:pt x="1169" y="140"/>
                    </a:moveTo>
                    <a:lnTo>
                      <a:pt x="1078" y="140"/>
                    </a:lnTo>
                    <a:cubicBezTo>
                      <a:pt x="1079" y="113"/>
                      <a:pt x="1097" y="93"/>
                      <a:pt x="1124" y="93"/>
                    </a:cubicBezTo>
                    <a:cubicBezTo>
                      <a:pt x="1150" y="93"/>
                      <a:pt x="1169" y="110"/>
                      <a:pt x="1169" y="136"/>
                    </a:cubicBezTo>
                    <a:lnTo>
                      <a:pt x="1169" y="140"/>
                    </a:lnTo>
                    <a:close/>
                    <a:moveTo>
                      <a:pt x="1203" y="159"/>
                    </a:moveTo>
                    <a:lnTo>
                      <a:pt x="1203" y="150"/>
                    </a:lnTo>
                    <a:cubicBezTo>
                      <a:pt x="1203" y="103"/>
                      <a:pt x="1174" y="69"/>
                      <a:pt x="1126" y="69"/>
                    </a:cubicBezTo>
                    <a:cubicBezTo>
                      <a:pt x="1070" y="69"/>
                      <a:pt x="1045" y="112"/>
                      <a:pt x="1045" y="163"/>
                    </a:cubicBezTo>
                    <a:cubicBezTo>
                      <a:pt x="1045" y="216"/>
                      <a:pt x="1076" y="253"/>
                      <a:pt x="1131" y="253"/>
                    </a:cubicBezTo>
                    <a:cubicBezTo>
                      <a:pt x="1147" y="253"/>
                      <a:pt x="1169" y="249"/>
                      <a:pt x="1184" y="242"/>
                    </a:cubicBezTo>
                    <a:cubicBezTo>
                      <a:pt x="1190" y="239"/>
                      <a:pt x="1192" y="239"/>
                      <a:pt x="1192" y="232"/>
                    </a:cubicBezTo>
                    <a:cubicBezTo>
                      <a:pt x="1192" y="227"/>
                      <a:pt x="1195" y="212"/>
                      <a:pt x="1187" y="212"/>
                    </a:cubicBezTo>
                    <a:cubicBezTo>
                      <a:pt x="1184" y="212"/>
                      <a:pt x="1182" y="214"/>
                      <a:pt x="1180" y="215"/>
                    </a:cubicBezTo>
                    <a:cubicBezTo>
                      <a:pt x="1167" y="221"/>
                      <a:pt x="1151" y="228"/>
                      <a:pt x="1136" y="228"/>
                    </a:cubicBezTo>
                    <a:cubicBezTo>
                      <a:pt x="1100" y="228"/>
                      <a:pt x="1078" y="202"/>
                      <a:pt x="1078" y="167"/>
                    </a:cubicBezTo>
                    <a:lnTo>
                      <a:pt x="1078" y="165"/>
                    </a:lnTo>
                    <a:lnTo>
                      <a:pt x="1197" y="165"/>
                    </a:lnTo>
                    <a:cubicBezTo>
                      <a:pt x="1200" y="165"/>
                      <a:pt x="1203" y="162"/>
                      <a:pt x="1203" y="159"/>
                    </a:cubicBezTo>
                    <a:close/>
                    <a:moveTo>
                      <a:pt x="1014" y="251"/>
                    </a:moveTo>
                    <a:lnTo>
                      <a:pt x="991" y="251"/>
                    </a:lnTo>
                    <a:cubicBezTo>
                      <a:pt x="988" y="251"/>
                      <a:pt x="986" y="248"/>
                      <a:pt x="986" y="245"/>
                    </a:cubicBezTo>
                    <a:lnTo>
                      <a:pt x="986" y="131"/>
                    </a:lnTo>
                    <a:cubicBezTo>
                      <a:pt x="986" y="106"/>
                      <a:pt x="973" y="94"/>
                      <a:pt x="948" y="94"/>
                    </a:cubicBezTo>
                    <a:cubicBezTo>
                      <a:pt x="940" y="94"/>
                      <a:pt x="932" y="95"/>
                      <a:pt x="924" y="97"/>
                    </a:cubicBezTo>
                    <a:cubicBezTo>
                      <a:pt x="913" y="101"/>
                      <a:pt x="909" y="107"/>
                      <a:pt x="909" y="118"/>
                    </a:cubicBezTo>
                    <a:lnTo>
                      <a:pt x="909" y="245"/>
                    </a:lnTo>
                    <a:cubicBezTo>
                      <a:pt x="909" y="248"/>
                      <a:pt x="907" y="251"/>
                      <a:pt x="904" y="251"/>
                    </a:cubicBezTo>
                    <a:lnTo>
                      <a:pt x="881" y="251"/>
                    </a:lnTo>
                    <a:cubicBezTo>
                      <a:pt x="878" y="251"/>
                      <a:pt x="876" y="248"/>
                      <a:pt x="876" y="245"/>
                    </a:cubicBezTo>
                    <a:lnTo>
                      <a:pt x="876" y="132"/>
                    </a:lnTo>
                    <a:cubicBezTo>
                      <a:pt x="876" y="106"/>
                      <a:pt x="862" y="94"/>
                      <a:pt x="837" y="94"/>
                    </a:cubicBezTo>
                    <a:cubicBezTo>
                      <a:pt x="829" y="94"/>
                      <a:pt x="821" y="95"/>
                      <a:pt x="813" y="98"/>
                    </a:cubicBezTo>
                    <a:cubicBezTo>
                      <a:pt x="803" y="102"/>
                      <a:pt x="799" y="107"/>
                      <a:pt x="799" y="118"/>
                    </a:cubicBezTo>
                    <a:lnTo>
                      <a:pt x="799" y="245"/>
                    </a:lnTo>
                    <a:cubicBezTo>
                      <a:pt x="799" y="248"/>
                      <a:pt x="796" y="251"/>
                      <a:pt x="794" y="251"/>
                    </a:cubicBezTo>
                    <a:lnTo>
                      <a:pt x="771" y="251"/>
                    </a:lnTo>
                    <a:cubicBezTo>
                      <a:pt x="768" y="251"/>
                      <a:pt x="766" y="248"/>
                      <a:pt x="766" y="245"/>
                    </a:cubicBezTo>
                    <a:lnTo>
                      <a:pt x="766" y="77"/>
                    </a:lnTo>
                    <a:cubicBezTo>
                      <a:pt x="766" y="74"/>
                      <a:pt x="768" y="72"/>
                      <a:pt x="771" y="72"/>
                    </a:cubicBezTo>
                    <a:lnTo>
                      <a:pt x="790" y="72"/>
                    </a:lnTo>
                    <a:cubicBezTo>
                      <a:pt x="796" y="72"/>
                      <a:pt x="795" y="76"/>
                      <a:pt x="795" y="80"/>
                    </a:cubicBezTo>
                    <a:lnTo>
                      <a:pt x="796" y="80"/>
                    </a:lnTo>
                    <a:cubicBezTo>
                      <a:pt x="803" y="80"/>
                      <a:pt x="809" y="77"/>
                      <a:pt x="815" y="75"/>
                    </a:cubicBezTo>
                    <a:cubicBezTo>
                      <a:pt x="825" y="71"/>
                      <a:pt x="836" y="69"/>
                      <a:pt x="847" y="69"/>
                    </a:cubicBezTo>
                    <a:cubicBezTo>
                      <a:pt x="864" y="69"/>
                      <a:pt x="881" y="74"/>
                      <a:pt x="894" y="86"/>
                    </a:cubicBezTo>
                    <a:lnTo>
                      <a:pt x="898" y="86"/>
                    </a:lnTo>
                    <a:cubicBezTo>
                      <a:pt x="915" y="76"/>
                      <a:pt x="936" y="69"/>
                      <a:pt x="956" y="69"/>
                    </a:cubicBezTo>
                    <a:cubicBezTo>
                      <a:pt x="993" y="69"/>
                      <a:pt x="1019" y="90"/>
                      <a:pt x="1019" y="128"/>
                    </a:cubicBezTo>
                    <a:lnTo>
                      <a:pt x="1019" y="245"/>
                    </a:lnTo>
                    <a:cubicBezTo>
                      <a:pt x="1019" y="248"/>
                      <a:pt x="1017" y="251"/>
                      <a:pt x="1014" y="251"/>
                    </a:cubicBezTo>
                    <a:close/>
                    <a:moveTo>
                      <a:pt x="2412" y="41"/>
                    </a:moveTo>
                    <a:cubicBezTo>
                      <a:pt x="2399" y="41"/>
                      <a:pt x="2392" y="33"/>
                      <a:pt x="2392" y="20"/>
                    </a:cubicBezTo>
                    <a:cubicBezTo>
                      <a:pt x="2392" y="8"/>
                      <a:pt x="2400" y="0"/>
                      <a:pt x="2413" y="0"/>
                    </a:cubicBezTo>
                    <a:cubicBezTo>
                      <a:pt x="2425" y="0"/>
                      <a:pt x="2433" y="8"/>
                      <a:pt x="2433" y="20"/>
                    </a:cubicBezTo>
                    <a:cubicBezTo>
                      <a:pt x="2433" y="34"/>
                      <a:pt x="2425" y="41"/>
                      <a:pt x="2412" y="41"/>
                    </a:cubicBezTo>
                    <a:close/>
                    <a:moveTo>
                      <a:pt x="2424" y="251"/>
                    </a:moveTo>
                    <a:lnTo>
                      <a:pt x="2401" y="251"/>
                    </a:lnTo>
                    <a:cubicBezTo>
                      <a:pt x="2398" y="251"/>
                      <a:pt x="2396" y="248"/>
                      <a:pt x="2396" y="245"/>
                    </a:cubicBezTo>
                    <a:lnTo>
                      <a:pt x="2396" y="77"/>
                    </a:lnTo>
                    <a:cubicBezTo>
                      <a:pt x="2396" y="74"/>
                      <a:pt x="2398" y="72"/>
                      <a:pt x="2401" y="72"/>
                    </a:cubicBezTo>
                    <a:lnTo>
                      <a:pt x="2424" y="72"/>
                    </a:lnTo>
                    <a:cubicBezTo>
                      <a:pt x="2426" y="72"/>
                      <a:pt x="2429" y="74"/>
                      <a:pt x="2429" y="77"/>
                    </a:cubicBezTo>
                    <a:lnTo>
                      <a:pt x="2429" y="245"/>
                    </a:lnTo>
                    <a:cubicBezTo>
                      <a:pt x="2429" y="248"/>
                      <a:pt x="2426" y="251"/>
                      <a:pt x="2424" y="251"/>
                    </a:cubicBezTo>
                    <a:close/>
                    <a:moveTo>
                      <a:pt x="556" y="243"/>
                    </a:moveTo>
                    <a:cubicBezTo>
                      <a:pt x="544" y="251"/>
                      <a:pt x="519" y="253"/>
                      <a:pt x="505" y="253"/>
                    </a:cubicBezTo>
                    <a:cubicBezTo>
                      <a:pt x="447" y="253"/>
                      <a:pt x="415" y="218"/>
                      <a:pt x="415" y="162"/>
                    </a:cubicBezTo>
                    <a:cubicBezTo>
                      <a:pt x="415" y="104"/>
                      <a:pt x="452" y="69"/>
                      <a:pt x="509" y="69"/>
                    </a:cubicBezTo>
                    <a:cubicBezTo>
                      <a:pt x="518" y="69"/>
                      <a:pt x="561" y="73"/>
                      <a:pt x="561" y="84"/>
                    </a:cubicBezTo>
                    <a:lnTo>
                      <a:pt x="561" y="101"/>
                    </a:lnTo>
                    <a:cubicBezTo>
                      <a:pt x="561" y="104"/>
                      <a:pt x="559" y="107"/>
                      <a:pt x="556" y="107"/>
                    </a:cubicBezTo>
                    <a:cubicBezTo>
                      <a:pt x="554" y="107"/>
                      <a:pt x="552" y="106"/>
                      <a:pt x="550" y="105"/>
                    </a:cubicBezTo>
                    <a:cubicBezTo>
                      <a:pt x="536" y="98"/>
                      <a:pt x="525" y="94"/>
                      <a:pt x="509" y="94"/>
                    </a:cubicBezTo>
                    <a:cubicBezTo>
                      <a:pt x="468" y="94"/>
                      <a:pt x="450" y="122"/>
                      <a:pt x="450" y="160"/>
                    </a:cubicBezTo>
                    <a:cubicBezTo>
                      <a:pt x="450" y="198"/>
                      <a:pt x="468" y="228"/>
                      <a:pt x="509" y="228"/>
                    </a:cubicBezTo>
                    <a:cubicBezTo>
                      <a:pt x="524" y="228"/>
                      <a:pt x="536" y="224"/>
                      <a:pt x="549" y="218"/>
                    </a:cubicBezTo>
                    <a:cubicBezTo>
                      <a:pt x="551" y="217"/>
                      <a:pt x="554" y="215"/>
                      <a:pt x="556" y="215"/>
                    </a:cubicBezTo>
                    <a:cubicBezTo>
                      <a:pt x="563" y="215"/>
                      <a:pt x="561" y="231"/>
                      <a:pt x="561" y="236"/>
                    </a:cubicBezTo>
                    <a:cubicBezTo>
                      <a:pt x="561" y="240"/>
                      <a:pt x="560" y="241"/>
                      <a:pt x="556" y="243"/>
                    </a:cubicBezTo>
                    <a:close/>
                    <a:moveTo>
                      <a:pt x="1508" y="246"/>
                    </a:moveTo>
                    <a:cubicBezTo>
                      <a:pt x="1499" y="251"/>
                      <a:pt x="1482" y="253"/>
                      <a:pt x="1471" y="253"/>
                    </a:cubicBezTo>
                    <a:cubicBezTo>
                      <a:pt x="1442" y="253"/>
                      <a:pt x="1422" y="238"/>
                      <a:pt x="1422" y="208"/>
                    </a:cubicBezTo>
                    <a:lnTo>
                      <a:pt x="1422" y="97"/>
                    </a:lnTo>
                    <a:cubicBezTo>
                      <a:pt x="1395" y="97"/>
                      <a:pt x="1397" y="102"/>
                      <a:pt x="1397" y="77"/>
                    </a:cubicBezTo>
                    <a:cubicBezTo>
                      <a:pt x="1397" y="74"/>
                      <a:pt x="1399" y="72"/>
                      <a:pt x="1402" y="72"/>
                    </a:cubicBezTo>
                    <a:lnTo>
                      <a:pt x="1422" y="72"/>
                    </a:lnTo>
                    <a:lnTo>
                      <a:pt x="1422" y="29"/>
                    </a:lnTo>
                    <a:cubicBezTo>
                      <a:pt x="1422" y="27"/>
                      <a:pt x="1424" y="24"/>
                      <a:pt x="1427" y="24"/>
                    </a:cubicBezTo>
                    <a:lnTo>
                      <a:pt x="1450" y="24"/>
                    </a:lnTo>
                    <a:cubicBezTo>
                      <a:pt x="1453" y="24"/>
                      <a:pt x="1455" y="27"/>
                      <a:pt x="1455" y="29"/>
                    </a:cubicBezTo>
                    <a:lnTo>
                      <a:pt x="1455" y="72"/>
                    </a:lnTo>
                    <a:lnTo>
                      <a:pt x="1507" y="72"/>
                    </a:lnTo>
                    <a:cubicBezTo>
                      <a:pt x="1510" y="72"/>
                      <a:pt x="1512" y="74"/>
                      <a:pt x="1512" y="77"/>
                    </a:cubicBezTo>
                    <a:lnTo>
                      <a:pt x="1512" y="91"/>
                    </a:lnTo>
                    <a:cubicBezTo>
                      <a:pt x="1512" y="94"/>
                      <a:pt x="1510" y="97"/>
                      <a:pt x="1507" y="97"/>
                    </a:cubicBezTo>
                    <a:lnTo>
                      <a:pt x="1455" y="97"/>
                    </a:lnTo>
                    <a:lnTo>
                      <a:pt x="1455" y="200"/>
                    </a:lnTo>
                    <a:cubicBezTo>
                      <a:pt x="1455" y="218"/>
                      <a:pt x="1462" y="228"/>
                      <a:pt x="1481" y="228"/>
                    </a:cubicBezTo>
                    <a:cubicBezTo>
                      <a:pt x="1494" y="228"/>
                      <a:pt x="1503" y="221"/>
                      <a:pt x="1507" y="221"/>
                    </a:cubicBezTo>
                    <a:cubicBezTo>
                      <a:pt x="1511" y="221"/>
                      <a:pt x="1512" y="224"/>
                      <a:pt x="1512" y="227"/>
                    </a:cubicBezTo>
                    <a:lnTo>
                      <a:pt x="1512" y="239"/>
                    </a:lnTo>
                    <a:cubicBezTo>
                      <a:pt x="1512" y="243"/>
                      <a:pt x="1511" y="244"/>
                      <a:pt x="1508" y="246"/>
                    </a:cubicBezTo>
                    <a:close/>
                    <a:moveTo>
                      <a:pt x="2359" y="246"/>
                    </a:moveTo>
                    <a:cubicBezTo>
                      <a:pt x="2349" y="251"/>
                      <a:pt x="2333" y="253"/>
                      <a:pt x="2322" y="253"/>
                    </a:cubicBezTo>
                    <a:cubicBezTo>
                      <a:pt x="2293" y="253"/>
                      <a:pt x="2273" y="238"/>
                      <a:pt x="2273" y="208"/>
                    </a:cubicBezTo>
                    <a:lnTo>
                      <a:pt x="2273" y="97"/>
                    </a:lnTo>
                    <a:cubicBezTo>
                      <a:pt x="2246" y="97"/>
                      <a:pt x="2248" y="102"/>
                      <a:pt x="2248" y="77"/>
                    </a:cubicBezTo>
                    <a:cubicBezTo>
                      <a:pt x="2248" y="74"/>
                      <a:pt x="2250" y="72"/>
                      <a:pt x="2253" y="72"/>
                    </a:cubicBezTo>
                    <a:lnTo>
                      <a:pt x="2273" y="72"/>
                    </a:lnTo>
                    <a:lnTo>
                      <a:pt x="2273" y="29"/>
                    </a:lnTo>
                    <a:cubicBezTo>
                      <a:pt x="2273" y="27"/>
                      <a:pt x="2275" y="24"/>
                      <a:pt x="2278" y="24"/>
                    </a:cubicBezTo>
                    <a:lnTo>
                      <a:pt x="2301" y="24"/>
                    </a:lnTo>
                    <a:cubicBezTo>
                      <a:pt x="2304" y="24"/>
                      <a:pt x="2306" y="27"/>
                      <a:pt x="2306" y="29"/>
                    </a:cubicBezTo>
                    <a:lnTo>
                      <a:pt x="2306" y="72"/>
                    </a:lnTo>
                    <a:lnTo>
                      <a:pt x="2358" y="72"/>
                    </a:lnTo>
                    <a:cubicBezTo>
                      <a:pt x="2360" y="72"/>
                      <a:pt x="2363" y="74"/>
                      <a:pt x="2363" y="77"/>
                    </a:cubicBezTo>
                    <a:lnTo>
                      <a:pt x="2363" y="91"/>
                    </a:lnTo>
                    <a:cubicBezTo>
                      <a:pt x="2363" y="94"/>
                      <a:pt x="2360" y="97"/>
                      <a:pt x="2358" y="97"/>
                    </a:cubicBezTo>
                    <a:lnTo>
                      <a:pt x="2306" y="97"/>
                    </a:lnTo>
                    <a:lnTo>
                      <a:pt x="2306" y="200"/>
                    </a:lnTo>
                    <a:cubicBezTo>
                      <a:pt x="2306" y="218"/>
                      <a:pt x="2313" y="228"/>
                      <a:pt x="2332" y="228"/>
                    </a:cubicBezTo>
                    <a:cubicBezTo>
                      <a:pt x="2345" y="228"/>
                      <a:pt x="2354" y="221"/>
                      <a:pt x="2358" y="221"/>
                    </a:cubicBezTo>
                    <a:cubicBezTo>
                      <a:pt x="2362" y="221"/>
                      <a:pt x="2363" y="224"/>
                      <a:pt x="2363" y="227"/>
                    </a:cubicBezTo>
                    <a:lnTo>
                      <a:pt x="2363" y="239"/>
                    </a:lnTo>
                    <a:cubicBezTo>
                      <a:pt x="2363" y="243"/>
                      <a:pt x="2362" y="244"/>
                      <a:pt x="2359" y="246"/>
                    </a:cubicBezTo>
                    <a:close/>
                    <a:moveTo>
                      <a:pt x="1944" y="162"/>
                    </a:moveTo>
                    <a:cubicBezTo>
                      <a:pt x="1944" y="197"/>
                      <a:pt x="1935" y="232"/>
                      <a:pt x="1893" y="232"/>
                    </a:cubicBezTo>
                    <a:cubicBezTo>
                      <a:pt x="1851" y="232"/>
                      <a:pt x="1842" y="198"/>
                      <a:pt x="1842" y="163"/>
                    </a:cubicBezTo>
                    <a:cubicBezTo>
                      <a:pt x="1842" y="127"/>
                      <a:pt x="1851" y="93"/>
                      <a:pt x="1893" y="93"/>
                    </a:cubicBezTo>
                    <a:cubicBezTo>
                      <a:pt x="1934" y="93"/>
                      <a:pt x="1944" y="127"/>
                      <a:pt x="1944" y="162"/>
                    </a:cubicBezTo>
                    <a:close/>
                    <a:moveTo>
                      <a:pt x="1979" y="162"/>
                    </a:moveTo>
                    <a:cubicBezTo>
                      <a:pt x="1979" y="108"/>
                      <a:pt x="1951" y="69"/>
                      <a:pt x="1893" y="69"/>
                    </a:cubicBezTo>
                    <a:cubicBezTo>
                      <a:pt x="1836" y="69"/>
                      <a:pt x="1807" y="109"/>
                      <a:pt x="1807" y="163"/>
                    </a:cubicBezTo>
                    <a:cubicBezTo>
                      <a:pt x="1807" y="217"/>
                      <a:pt x="1837" y="257"/>
                      <a:pt x="1894" y="257"/>
                    </a:cubicBezTo>
                    <a:cubicBezTo>
                      <a:pt x="1951" y="257"/>
                      <a:pt x="1979" y="216"/>
                      <a:pt x="1979" y="162"/>
                    </a:cubicBezTo>
                    <a:close/>
                    <a:moveTo>
                      <a:pt x="2595" y="162"/>
                    </a:moveTo>
                    <a:cubicBezTo>
                      <a:pt x="2595" y="197"/>
                      <a:pt x="2586" y="232"/>
                      <a:pt x="2544" y="232"/>
                    </a:cubicBezTo>
                    <a:cubicBezTo>
                      <a:pt x="2502" y="232"/>
                      <a:pt x="2493" y="198"/>
                      <a:pt x="2493" y="163"/>
                    </a:cubicBezTo>
                    <a:cubicBezTo>
                      <a:pt x="2493" y="127"/>
                      <a:pt x="2502" y="93"/>
                      <a:pt x="2544" y="93"/>
                    </a:cubicBezTo>
                    <a:cubicBezTo>
                      <a:pt x="2585" y="93"/>
                      <a:pt x="2595" y="127"/>
                      <a:pt x="2595" y="162"/>
                    </a:cubicBezTo>
                    <a:close/>
                    <a:moveTo>
                      <a:pt x="2630" y="162"/>
                    </a:moveTo>
                    <a:cubicBezTo>
                      <a:pt x="2630" y="108"/>
                      <a:pt x="2601" y="69"/>
                      <a:pt x="2544" y="69"/>
                    </a:cubicBezTo>
                    <a:cubicBezTo>
                      <a:pt x="2487" y="69"/>
                      <a:pt x="2458" y="109"/>
                      <a:pt x="2458" y="163"/>
                    </a:cubicBezTo>
                    <a:cubicBezTo>
                      <a:pt x="2458" y="217"/>
                      <a:pt x="2488" y="257"/>
                      <a:pt x="2545" y="257"/>
                    </a:cubicBezTo>
                    <a:cubicBezTo>
                      <a:pt x="2602" y="257"/>
                      <a:pt x="2630" y="216"/>
                      <a:pt x="2630" y="162"/>
                    </a:cubicBezTo>
                    <a:close/>
                    <a:moveTo>
                      <a:pt x="359" y="162"/>
                    </a:moveTo>
                    <a:cubicBezTo>
                      <a:pt x="359" y="197"/>
                      <a:pt x="350" y="232"/>
                      <a:pt x="308" y="232"/>
                    </a:cubicBezTo>
                    <a:cubicBezTo>
                      <a:pt x="266" y="232"/>
                      <a:pt x="257" y="198"/>
                      <a:pt x="257" y="163"/>
                    </a:cubicBezTo>
                    <a:cubicBezTo>
                      <a:pt x="257" y="127"/>
                      <a:pt x="266" y="93"/>
                      <a:pt x="308" y="93"/>
                    </a:cubicBezTo>
                    <a:cubicBezTo>
                      <a:pt x="349" y="93"/>
                      <a:pt x="359" y="127"/>
                      <a:pt x="359" y="162"/>
                    </a:cubicBezTo>
                    <a:close/>
                    <a:moveTo>
                      <a:pt x="394" y="162"/>
                    </a:moveTo>
                    <a:cubicBezTo>
                      <a:pt x="394" y="108"/>
                      <a:pt x="365" y="69"/>
                      <a:pt x="308" y="69"/>
                    </a:cubicBezTo>
                    <a:cubicBezTo>
                      <a:pt x="251" y="69"/>
                      <a:pt x="222" y="109"/>
                      <a:pt x="222" y="163"/>
                    </a:cubicBezTo>
                    <a:cubicBezTo>
                      <a:pt x="222" y="217"/>
                      <a:pt x="252" y="257"/>
                      <a:pt x="309" y="257"/>
                    </a:cubicBezTo>
                    <a:cubicBezTo>
                      <a:pt x="366" y="257"/>
                      <a:pt x="394" y="216"/>
                      <a:pt x="394" y="162"/>
                    </a:cubicBezTo>
                    <a:close/>
                    <a:moveTo>
                      <a:pt x="2798" y="251"/>
                    </a:moveTo>
                    <a:lnTo>
                      <a:pt x="2775" y="251"/>
                    </a:lnTo>
                    <a:cubicBezTo>
                      <a:pt x="2772" y="251"/>
                      <a:pt x="2770" y="248"/>
                      <a:pt x="2770" y="245"/>
                    </a:cubicBezTo>
                    <a:lnTo>
                      <a:pt x="2770" y="135"/>
                    </a:lnTo>
                    <a:cubicBezTo>
                      <a:pt x="2770" y="107"/>
                      <a:pt x="2756" y="94"/>
                      <a:pt x="2728" y="94"/>
                    </a:cubicBezTo>
                    <a:cubicBezTo>
                      <a:pt x="2720" y="94"/>
                      <a:pt x="2711" y="95"/>
                      <a:pt x="2703" y="98"/>
                    </a:cubicBezTo>
                    <a:cubicBezTo>
                      <a:pt x="2694" y="102"/>
                      <a:pt x="2689" y="106"/>
                      <a:pt x="2689" y="116"/>
                    </a:cubicBezTo>
                    <a:lnTo>
                      <a:pt x="2689" y="245"/>
                    </a:lnTo>
                    <a:cubicBezTo>
                      <a:pt x="2689" y="248"/>
                      <a:pt x="2687" y="251"/>
                      <a:pt x="2684" y="251"/>
                    </a:cubicBezTo>
                    <a:lnTo>
                      <a:pt x="2661" y="251"/>
                    </a:lnTo>
                    <a:cubicBezTo>
                      <a:pt x="2658" y="251"/>
                      <a:pt x="2656" y="248"/>
                      <a:pt x="2656" y="245"/>
                    </a:cubicBezTo>
                    <a:lnTo>
                      <a:pt x="2656" y="77"/>
                    </a:lnTo>
                    <a:cubicBezTo>
                      <a:pt x="2656" y="74"/>
                      <a:pt x="2658" y="72"/>
                      <a:pt x="2661" y="72"/>
                    </a:cubicBezTo>
                    <a:lnTo>
                      <a:pt x="2679" y="72"/>
                    </a:lnTo>
                    <a:cubicBezTo>
                      <a:pt x="2686" y="72"/>
                      <a:pt x="2686" y="74"/>
                      <a:pt x="2686" y="80"/>
                    </a:cubicBezTo>
                    <a:lnTo>
                      <a:pt x="2688" y="80"/>
                    </a:lnTo>
                    <a:cubicBezTo>
                      <a:pt x="2695" y="80"/>
                      <a:pt x="2701" y="76"/>
                      <a:pt x="2707" y="74"/>
                    </a:cubicBezTo>
                    <a:cubicBezTo>
                      <a:pt x="2718" y="71"/>
                      <a:pt x="2728" y="69"/>
                      <a:pt x="2740" y="69"/>
                    </a:cubicBezTo>
                    <a:cubicBezTo>
                      <a:pt x="2778" y="69"/>
                      <a:pt x="2803" y="91"/>
                      <a:pt x="2803" y="130"/>
                    </a:cubicBezTo>
                    <a:lnTo>
                      <a:pt x="2803" y="245"/>
                    </a:lnTo>
                    <a:cubicBezTo>
                      <a:pt x="2803" y="248"/>
                      <a:pt x="2801" y="251"/>
                      <a:pt x="2798" y="251"/>
                    </a:cubicBezTo>
                    <a:close/>
                    <a:moveTo>
                      <a:pt x="1369" y="251"/>
                    </a:moveTo>
                    <a:lnTo>
                      <a:pt x="1346" y="251"/>
                    </a:lnTo>
                    <a:cubicBezTo>
                      <a:pt x="1343" y="251"/>
                      <a:pt x="1341" y="248"/>
                      <a:pt x="1341" y="245"/>
                    </a:cubicBezTo>
                    <a:lnTo>
                      <a:pt x="1341" y="135"/>
                    </a:lnTo>
                    <a:cubicBezTo>
                      <a:pt x="1341" y="107"/>
                      <a:pt x="1327" y="94"/>
                      <a:pt x="1300" y="94"/>
                    </a:cubicBezTo>
                    <a:cubicBezTo>
                      <a:pt x="1291" y="94"/>
                      <a:pt x="1282" y="95"/>
                      <a:pt x="1274" y="98"/>
                    </a:cubicBezTo>
                    <a:cubicBezTo>
                      <a:pt x="1265" y="102"/>
                      <a:pt x="1260" y="106"/>
                      <a:pt x="1260" y="116"/>
                    </a:cubicBezTo>
                    <a:lnTo>
                      <a:pt x="1260" y="245"/>
                    </a:lnTo>
                    <a:cubicBezTo>
                      <a:pt x="1260" y="248"/>
                      <a:pt x="1258" y="251"/>
                      <a:pt x="1255" y="251"/>
                    </a:cubicBezTo>
                    <a:lnTo>
                      <a:pt x="1232" y="251"/>
                    </a:lnTo>
                    <a:cubicBezTo>
                      <a:pt x="1230" y="251"/>
                      <a:pt x="1227" y="248"/>
                      <a:pt x="1227" y="245"/>
                    </a:cubicBezTo>
                    <a:lnTo>
                      <a:pt x="1227" y="77"/>
                    </a:lnTo>
                    <a:cubicBezTo>
                      <a:pt x="1227" y="74"/>
                      <a:pt x="1230" y="72"/>
                      <a:pt x="1232" y="72"/>
                    </a:cubicBezTo>
                    <a:lnTo>
                      <a:pt x="1250" y="72"/>
                    </a:lnTo>
                    <a:cubicBezTo>
                      <a:pt x="1257" y="72"/>
                      <a:pt x="1257" y="74"/>
                      <a:pt x="1257" y="80"/>
                    </a:cubicBezTo>
                    <a:lnTo>
                      <a:pt x="1260" y="80"/>
                    </a:lnTo>
                    <a:cubicBezTo>
                      <a:pt x="1266" y="80"/>
                      <a:pt x="1272" y="76"/>
                      <a:pt x="1278" y="74"/>
                    </a:cubicBezTo>
                    <a:cubicBezTo>
                      <a:pt x="1290" y="71"/>
                      <a:pt x="1300" y="69"/>
                      <a:pt x="1311" y="69"/>
                    </a:cubicBezTo>
                    <a:cubicBezTo>
                      <a:pt x="1349" y="69"/>
                      <a:pt x="1374" y="91"/>
                      <a:pt x="1374" y="130"/>
                    </a:cubicBezTo>
                    <a:lnTo>
                      <a:pt x="1374" y="245"/>
                    </a:lnTo>
                    <a:cubicBezTo>
                      <a:pt x="1374" y="248"/>
                      <a:pt x="1372" y="251"/>
                      <a:pt x="1369" y="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8"/>
              <p:cNvSpPr>
                <a:spLocks noEditPoints="1"/>
              </p:cNvSpPr>
              <p:nvPr userDrawn="1"/>
            </p:nvSpPr>
            <p:spPr bwMode="gray">
              <a:xfrm>
                <a:off x="521146" y="325450"/>
                <a:ext cx="170352" cy="209763"/>
              </a:xfrm>
              <a:custGeom>
                <a:avLst/>
                <a:gdLst/>
                <a:ahLst/>
                <a:cxnLst>
                  <a:cxn ang="0">
                    <a:pos x="222" y="140"/>
                  </a:cxn>
                  <a:cxn ang="0">
                    <a:pos x="0" y="140"/>
                  </a:cxn>
                  <a:cxn ang="0">
                    <a:pos x="0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0" y="585"/>
                  </a:cxn>
                  <a:cxn ang="0">
                    <a:pos x="0" y="362"/>
                  </a:cxn>
                  <a:cxn ang="0">
                    <a:pos x="222" y="585"/>
                  </a:cxn>
                  <a:cxn ang="0">
                    <a:pos x="222" y="585"/>
                  </a:cxn>
                  <a:cxn ang="0">
                    <a:pos x="445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445" y="140"/>
                  </a:cxn>
                  <a:cxn ang="0">
                    <a:pos x="222" y="140"/>
                  </a:cxn>
                  <a:cxn ang="0">
                    <a:pos x="362" y="0"/>
                  </a:cxn>
                  <a:cxn ang="0">
                    <a:pos x="585" y="0"/>
                  </a:cxn>
                  <a:cxn ang="0">
                    <a:pos x="585" y="222"/>
                  </a:cxn>
                  <a:cxn ang="0">
                    <a:pos x="445" y="362"/>
                  </a:cxn>
                  <a:cxn ang="0">
                    <a:pos x="445" y="140"/>
                  </a:cxn>
                  <a:cxn ang="0">
                    <a:pos x="445" y="585"/>
                  </a:cxn>
                  <a:cxn ang="0">
                    <a:pos x="222" y="585"/>
                  </a:cxn>
                  <a:cxn ang="0">
                    <a:pos x="362" y="725"/>
                  </a:cxn>
                  <a:cxn ang="0">
                    <a:pos x="585" y="725"/>
                  </a:cxn>
                  <a:cxn ang="0">
                    <a:pos x="585" y="502"/>
                  </a:cxn>
                  <a:cxn ang="0">
                    <a:pos x="445" y="362"/>
                  </a:cxn>
                  <a:cxn ang="0">
                    <a:pos x="445" y="585"/>
                  </a:cxn>
                </a:cxnLst>
                <a:rect l="0" t="0" r="r" b="b"/>
                <a:pathLst>
                  <a:path w="585" h="725">
                    <a:moveTo>
                      <a:pt x="222" y="140"/>
                    </a:moveTo>
                    <a:lnTo>
                      <a:pt x="0" y="140"/>
                    </a:lnTo>
                    <a:lnTo>
                      <a:pt x="0" y="362"/>
                    </a:lnTo>
                    <a:lnTo>
                      <a:pt x="222" y="140"/>
                    </a:lnTo>
                    <a:close/>
                    <a:moveTo>
                      <a:pt x="222" y="585"/>
                    </a:moveTo>
                    <a:lnTo>
                      <a:pt x="0" y="585"/>
                    </a:lnTo>
                    <a:lnTo>
                      <a:pt x="0" y="362"/>
                    </a:lnTo>
                    <a:lnTo>
                      <a:pt x="222" y="585"/>
                    </a:lnTo>
                    <a:close/>
                    <a:moveTo>
                      <a:pt x="222" y="585"/>
                    </a:moveTo>
                    <a:lnTo>
                      <a:pt x="445" y="362"/>
                    </a:lnTo>
                    <a:lnTo>
                      <a:pt x="222" y="140"/>
                    </a:lnTo>
                    <a:lnTo>
                      <a:pt x="222" y="585"/>
                    </a:lnTo>
                    <a:close/>
                    <a:moveTo>
                      <a:pt x="445" y="140"/>
                    </a:moveTo>
                    <a:lnTo>
                      <a:pt x="222" y="140"/>
                    </a:lnTo>
                    <a:lnTo>
                      <a:pt x="362" y="0"/>
                    </a:lnTo>
                    <a:lnTo>
                      <a:pt x="585" y="0"/>
                    </a:lnTo>
                    <a:lnTo>
                      <a:pt x="585" y="222"/>
                    </a:lnTo>
                    <a:lnTo>
                      <a:pt x="445" y="362"/>
                    </a:lnTo>
                    <a:lnTo>
                      <a:pt x="445" y="140"/>
                    </a:lnTo>
                    <a:close/>
                    <a:moveTo>
                      <a:pt x="445" y="585"/>
                    </a:moveTo>
                    <a:lnTo>
                      <a:pt x="222" y="585"/>
                    </a:lnTo>
                    <a:lnTo>
                      <a:pt x="362" y="725"/>
                    </a:lnTo>
                    <a:lnTo>
                      <a:pt x="585" y="725"/>
                    </a:lnTo>
                    <a:lnTo>
                      <a:pt x="585" y="502"/>
                    </a:lnTo>
                    <a:lnTo>
                      <a:pt x="445" y="362"/>
                    </a:lnTo>
                    <a:lnTo>
                      <a:pt x="445" y="585"/>
                    </a:lnTo>
                    <a:close/>
                  </a:path>
                </a:pathLst>
              </a:custGeom>
              <a:solidFill>
                <a:srgbClr val="EF001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5901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17587" y="1772770"/>
            <a:ext cx="10560000" cy="4393080"/>
          </a:xfrm>
        </p:spPr>
        <p:txBody>
          <a:bodyPr/>
          <a:lstStyle>
            <a:lvl1pPr marL="360000" indent="-360000">
              <a:lnSpc>
                <a:spcPts val="2600"/>
              </a:lnSpc>
              <a:buFont typeface="+mj-lt"/>
              <a:buAutoNum type="arabicPeriod"/>
              <a:defRPr sz="2000" cap="all" baseline="0"/>
            </a:lvl1pPr>
            <a:lvl2pPr marL="612000" indent="-252000">
              <a:lnSpc>
                <a:spcPts val="2400"/>
              </a:lnSpc>
              <a:buFont typeface="+mj-lt"/>
              <a:buAutoNum type="alphaLcPeriod"/>
              <a:defRPr sz="1800"/>
            </a:lvl2pPr>
            <a:lvl3pPr marL="864000" indent="-252000">
              <a:lnSpc>
                <a:spcPts val="2400"/>
              </a:lnSpc>
              <a:buFontTx/>
              <a:buBlip>
                <a:blip r:embed="rId2"/>
              </a:buBlip>
              <a:defRPr sz="1800"/>
            </a:lvl3pPr>
            <a:lvl4pPr marL="1116000" indent="-252000">
              <a:lnSpc>
                <a:spcPts val="2400"/>
              </a:lnSpc>
              <a:buFontTx/>
              <a:buBlip>
                <a:blip r:embed="rId3"/>
              </a:buBlip>
              <a:defRPr sz="1800"/>
            </a:lvl4pPr>
            <a:lvl5pPr marL="1080000" indent="-216000">
              <a:buFont typeface="+mj-lt"/>
              <a:buAutoNum type="arabicPeriod"/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A6C7B65-09CA-49E3-8A94-021CCAF895A0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5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BE236A-07CB-4544-AA6A-7B9C9D8687B8}" type="datetime1">
              <a:rPr lang="en-GB" smtClean="0">
                <a:solidFill>
                  <a:srgbClr val="FFFFFF"/>
                </a:solidFill>
              </a:rPr>
              <a:pPr/>
              <a:t>05/04/2016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Cloud DC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B87E62-7DB7-44AF-816E-5E8AF017B0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3" name="Freeform 4"/>
          <p:cNvSpPr>
            <a:spLocks noChangeAspect="1"/>
          </p:cNvSpPr>
          <p:nvPr/>
        </p:nvSpPr>
        <p:spPr bwMode="ltGray">
          <a:xfrm>
            <a:off x="10894776" y="650498"/>
            <a:ext cx="866011" cy="648000"/>
          </a:xfrm>
          <a:custGeom>
            <a:avLst/>
            <a:gdLst/>
            <a:ahLst/>
            <a:cxnLst>
              <a:cxn ang="0">
                <a:pos x="221" y="140"/>
              </a:cxn>
              <a:cxn ang="0">
                <a:pos x="0" y="140"/>
              </a:cxn>
              <a:cxn ang="0">
                <a:pos x="140" y="0"/>
              </a:cxn>
              <a:cxn ang="0">
                <a:pos x="361" y="0"/>
              </a:cxn>
              <a:cxn ang="0">
                <a:pos x="361" y="222"/>
              </a:cxn>
              <a:cxn ang="0">
                <a:pos x="221" y="362"/>
              </a:cxn>
              <a:cxn ang="0">
                <a:pos x="221" y="140"/>
              </a:cxn>
            </a:cxnLst>
            <a:rect l="0" t="0" r="r" b="b"/>
            <a:pathLst>
              <a:path w="361" h="362">
                <a:moveTo>
                  <a:pt x="221" y="140"/>
                </a:moveTo>
                <a:lnTo>
                  <a:pt x="0" y="140"/>
                </a:lnTo>
                <a:lnTo>
                  <a:pt x="140" y="0"/>
                </a:lnTo>
                <a:lnTo>
                  <a:pt x="361" y="0"/>
                </a:lnTo>
                <a:lnTo>
                  <a:pt x="361" y="222"/>
                </a:lnTo>
                <a:lnTo>
                  <a:pt x="221" y="362"/>
                </a:lnTo>
                <a:lnTo>
                  <a:pt x="221" y="140"/>
                </a:lnTo>
                <a:close/>
              </a:path>
            </a:pathLst>
          </a:custGeom>
          <a:solidFill>
            <a:srgbClr val="DF052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431213" y="0"/>
            <a:ext cx="1653584" cy="774000"/>
            <a:chOff x="395288" y="0"/>
            <a:chExt cx="1234420" cy="770400"/>
          </a:xfrm>
        </p:grpSpPr>
        <p:sp>
          <p:nvSpPr>
            <p:cNvPr id="15" name="Rectangle 5"/>
            <p:cNvSpPr>
              <a:spLocks noChangeArrowheads="1"/>
            </p:cNvSpPr>
            <p:nvPr userDrawn="1"/>
          </p:nvSpPr>
          <p:spPr bwMode="gray">
            <a:xfrm>
              <a:off x="395288" y="0"/>
              <a:ext cx="1234420" cy="770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5400000" sx="102000" sy="102000" algn="t" rotWithShape="0">
                <a:schemeClr val="accent4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grpSp>
          <p:nvGrpSpPr>
            <p:cNvPr id="16" name="Gruppieren 15"/>
            <p:cNvGrpSpPr/>
            <p:nvPr userDrawn="1"/>
          </p:nvGrpSpPr>
          <p:grpSpPr>
            <a:xfrm>
              <a:off x="521146" y="325450"/>
              <a:ext cx="982705" cy="324178"/>
              <a:chOff x="521146" y="325450"/>
              <a:chExt cx="982705" cy="324178"/>
            </a:xfrm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gray">
              <a:xfrm>
                <a:off x="734722" y="358503"/>
                <a:ext cx="769129" cy="143656"/>
              </a:xfrm>
              <a:custGeom>
                <a:avLst/>
                <a:gdLst/>
                <a:ahLst/>
                <a:cxnLst>
                  <a:cxn ang="0">
                    <a:pos x="83" y="495"/>
                  </a:cxn>
                  <a:cxn ang="0">
                    <a:pos x="0" y="0"/>
                  </a:cxn>
                  <a:cxn ang="0">
                    <a:pos x="188" y="235"/>
                  </a:cxn>
                  <a:cxn ang="0">
                    <a:pos x="251" y="0"/>
                  </a:cxn>
                  <a:cxn ang="0">
                    <a:pos x="273" y="495"/>
                  </a:cxn>
                  <a:cxn ang="0">
                    <a:pos x="188" y="235"/>
                  </a:cxn>
                  <a:cxn ang="0">
                    <a:pos x="2570" y="280"/>
                  </a:cxn>
                  <a:cxn ang="0">
                    <a:pos x="2407" y="420"/>
                  </a:cxn>
                  <a:cxn ang="0">
                    <a:pos x="2382" y="495"/>
                  </a:cxn>
                  <a:cxn ang="0">
                    <a:pos x="2653" y="58"/>
                  </a:cxn>
                  <a:cxn ang="0">
                    <a:pos x="2334" y="0"/>
                  </a:cxn>
                  <a:cxn ang="0">
                    <a:pos x="2570" y="75"/>
                  </a:cxn>
                  <a:cxn ang="0">
                    <a:pos x="2382" y="205"/>
                  </a:cxn>
                  <a:cxn ang="0">
                    <a:pos x="2324" y="437"/>
                  </a:cxn>
                  <a:cxn ang="0">
                    <a:pos x="2200" y="0"/>
                  </a:cxn>
                  <a:cxn ang="0">
                    <a:pos x="2258" y="220"/>
                  </a:cxn>
                  <a:cxn ang="0">
                    <a:pos x="2167" y="278"/>
                  </a:cxn>
                  <a:cxn ang="0">
                    <a:pos x="2196" y="495"/>
                  </a:cxn>
                  <a:cxn ang="0">
                    <a:pos x="2175" y="205"/>
                  </a:cxn>
                  <a:cxn ang="0">
                    <a:pos x="2008" y="75"/>
                  </a:cxn>
                  <a:cxn ang="0">
                    <a:pos x="1925" y="495"/>
                  </a:cxn>
                  <a:cxn ang="0">
                    <a:pos x="2200" y="0"/>
                  </a:cxn>
                  <a:cxn ang="0">
                    <a:pos x="1615" y="0"/>
                  </a:cxn>
                  <a:cxn ang="0">
                    <a:pos x="1855" y="75"/>
                  </a:cxn>
                  <a:cxn ang="0">
                    <a:pos x="1640" y="205"/>
                  </a:cxn>
                  <a:cxn ang="0">
                    <a:pos x="1848" y="280"/>
                  </a:cxn>
                  <a:cxn ang="0">
                    <a:pos x="1640" y="420"/>
                  </a:cxn>
                  <a:cxn ang="0">
                    <a:pos x="1855" y="495"/>
                  </a:cxn>
                  <a:cxn ang="0">
                    <a:pos x="1557" y="437"/>
                  </a:cxn>
                  <a:cxn ang="0">
                    <a:pos x="1200" y="58"/>
                  </a:cxn>
                  <a:cxn ang="0">
                    <a:pos x="1495" y="0"/>
                  </a:cxn>
                  <a:cxn ang="0">
                    <a:pos x="1283" y="75"/>
                  </a:cxn>
                  <a:cxn ang="0">
                    <a:pos x="1495" y="420"/>
                  </a:cxn>
                  <a:cxn ang="0">
                    <a:pos x="1258" y="495"/>
                  </a:cxn>
                  <a:cxn ang="0">
                    <a:pos x="1200" y="58"/>
                  </a:cxn>
                  <a:cxn ang="0">
                    <a:pos x="1045" y="420"/>
                  </a:cxn>
                  <a:cxn ang="0">
                    <a:pos x="869" y="75"/>
                  </a:cxn>
                  <a:cxn ang="0">
                    <a:pos x="786" y="58"/>
                  </a:cxn>
                  <a:cxn ang="0">
                    <a:pos x="1071" y="0"/>
                  </a:cxn>
                  <a:cxn ang="0">
                    <a:pos x="1128" y="437"/>
                  </a:cxn>
                  <a:cxn ang="0">
                    <a:pos x="843" y="495"/>
                  </a:cxn>
                  <a:cxn ang="0">
                    <a:pos x="786" y="58"/>
                  </a:cxn>
                  <a:cxn ang="0">
                    <a:pos x="391" y="0"/>
                  </a:cxn>
                  <a:cxn ang="0">
                    <a:pos x="473" y="211"/>
                  </a:cxn>
                  <a:cxn ang="0">
                    <a:pos x="631" y="0"/>
                  </a:cxn>
                  <a:cxn ang="0">
                    <a:pos x="714" y="437"/>
                  </a:cxn>
                  <a:cxn ang="0">
                    <a:pos x="411" y="495"/>
                  </a:cxn>
                  <a:cxn ang="0">
                    <a:pos x="631" y="420"/>
                  </a:cxn>
                  <a:cxn ang="0">
                    <a:pos x="448" y="287"/>
                  </a:cxn>
                </a:cxnLst>
                <a:rect l="0" t="0" r="r" b="b"/>
                <a:pathLst>
                  <a:path w="2653" h="495">
                    <a:moveTo>
                      <a:pt x="83" y="0"/>
                    </a:moveTo>
                    <a:lnTo>
                      <a:pt x="83" y="495"/>
                    </a:lnTo>
                    <a:lnTo>
                      <a:pt x="0" y="495"/>
                    </a:lnTo>
                    <a:lnTo>
                      <a:pt x="0" y="0"/>
                    </a:lnTo>
                    <a:lnTo>
                      <a:pt x="83" y="0"/>
                    </a:lnTo>
                    <a:close/>
                    <a:moveTo>
                      <a:pt x="188" y="235"/>
                    </a:moveTo>
                    <a:lnTo>
                      <a:pt x="347" y="0"/>
                    </a:lnTo>
                    <a:lnTo>
                      <a:pt x="251" y="0"/>
                    </a:lnTo>
                    <a:lnTo>
                      <a:pt x="89" y="235"/>
                    </a:lnTo>
                    <a:lnTo>
                      <a:pt x="273" y="495"/>
                    </a:lnTo>
                    <a:lnTo>
                      <a:pt x="376" y="495"/>
                    </a:lnTo>
                    <a:lnTo>
                      <a:pt x="188" y="235"/>
                    </a:lnTo>
                    <a:close/>
                    <a:moveTo>
                      <a:pt x="2407" y="280"/>
                    </a:moveTo>
                    <a:lnTo>
                      <a:pt x="2570" y="280"/>
                    </a:lnTo>
                    <a:lnTo>
                      <a:pt x="2570" y="420"/>
                    </a:lnTo>
                    <a:lnTo>
                      <a:pt x="2407" y="420"/>
                    </a:lnTo>
                    <a:lnTo>
                      <a:pt x="2407" y="280"/>
                    </a:lnTo>
                    <a:close/>
                    <a:moveTo>
                      <a:pt x="2382" y="495"/>
                    </a:moveTo>
                    <a:lnTo>
                      <a:pt x="2653" y="495"/>
                    </a:lnTo>
                    <a:lnTo>
                      <a:pt x="2653" y="58"/>
                    </a:lnTo>
                    <a:cubicBezTo>
                      <a:pt x="2653" y="26"/>
                      <a:pt x="2627" y="0"/>
                      <a:pt x="2595" y="0"/>
                    </a:cubicBezTo>
                    <a:lnTo>
                      <a:pt x="2334" y="0"/>
                    </a:lnTo>
                    <a:lnTo>
                      <a:pt x="2334" y="75"/>
                    </a:lnTo>
                    <a:lnTo>
                      <a:pt x="2570" y="75"/>
                    </a:lnTo>
                    <a:lnTo>
                      <a:pt x="2570" y="205"/>
                    </a:lnTo>
                    <a:lnTo>
                      <a:pt x="2382" y="205"/>
                    </a:lnTo>
                    <a:cubicBezTo>
                      <a:pt x="2350" y="205"/>
                      <a:pt x="2324" y="231"/>
                      <a:pt x="2324" y="263"/>
                    </a:cubicBezTo>
                    <a:lnTo>
                      <a:pt x="2324" y="437"/>
                    </a:lnTo>
                    <a:cubicBezTo>
                      <a:pt x="2324" y="469"/>
                      <a:pt x="2350" y="495"/>
                      <a:pt x="2382" y="495"/>
                    </a:cubicBezTo>
                    <a:close/>
                    <a:moveTo>
                      <a:pt x="2200" y="0"/>
                    </a:moveTo>
                    <a:cubicBezTo>
                      <a:pt x="2232" y="0"/>
                      <a:pt x="2258" y="26"/>
                      <a:pt x="2258" y="58"/>
                    </a:cubicBezTo>
                    <a:lnTo>
                      <a:pt x="2258" y="220"/>
                    </a:lnTo>
                    <a:cubicBezTo>
                      <a:pt x="2258" y="252"/>
                      <a:pt x="2232" y="278"/>
                      <a:pt x="2200" y="278"/>
                    </a:cubicBezTo>
                    <a:cubicBezTo>
                      <a:pt x="2200" y="278"/>
                      <a:pt x="2177" y="278"/>
                      <a:pt x="2167" y="278"/>
                    </a:cubicBezTo>
                    <a:lnTo>
                      <a:pt x="2287" y="495"/>
                    </a:lnTo>
                    <a:lnTo>
                      <a:pt x="2196" y="495"/>
                    </a:lnTo>
                    <a:lnTo>
                      <a:pt x="2036" y="205"/>
                    </a:lnTo>
                    <a:cubicBezTo>
                      <a:pt x="2036" y="205"/>
                      <a:pt x="2167" y="205"/>
                      <a:pt x="2175" y="205"/>
                    </a:cubicBezTo>
                    <a:lnTo>
                      <a:pt x="2175" y="75"/>
                    </a:lnTo>
                    <a:lnTo>
                      <a:pt x="2008" y="75"/>
                    </a:lnTo>
                    <a:lnTo>
                      <a:pt x="2008" y="495"/>
                    </a:lnTo>
                    <a:lnTo>
                      <a:pt x="1925" y="495"/>
                    </a:lnTo>
                    <a:lnTo>
                      <a:pt x="1925" y="0"/>
                    </a:lnTo>
                    <a:lnTo>
                      <a:pt x="2200" y="0"/>
                    </a:lnTo>
                    <a:close/>
                    <a:moveTo>
                      <a:pt x="1557" y="58"/>
                    </a:moveTo>
                    <a:cubicBezTo>
                      <a:pt x="1557" y="26"/>
                      <a:pt x="1583" y="0"/>
                      <a:pt x="1615" y="0"/>
                    </a:cubicBezTo>
                    <a:lnTo>
                      <a:pt x="1855" y="0"/>
                    </a:lnTo>
                    <a:lnTo>
                      <a:pt x="1855" y="75"/>
                    </a:lnTo>
                    <a:lnTo>
                      <a:pt x="1640" y="75"/>
                    </a:lnTo>
                    <a:lnTo>
                      <a:pt x="1640" y="205"/>
                    </a:lnTo>
                    <a:lnTo>
                      <a:pt x="1848" y="205"/>
                    </a:lnTo>
                    <a:lnTo>
                      <a:pt x="1848" y="280"/>
                    </a:lnTo>
                    <a:lnTo>
                      <a:pt x="1640" y="280"/>
                    </a:lnTo>
                    <a:lnTo>
                      <a:pt x="1640" y="420"/>
                    </a:lnTo>
                    <a:lnTo>
                      <a:pt x="1855" y="420"/>
                    </a:lnTo>
                    <a:lnTo>
                      <a:pt x="1855" y="495"/>
                    </a:lnTo>
                    <a:lnTo>
                      <a:pt x="1615" y="495"/>
                    </a:lnTo>
                    <a:cubicBezTo>
                      <a:pt x="1583" y="495"/>
                      <a:pt x="1557" y="469"/>
                      <a:pt x="1557" y="437"/>
                    </a:cubicBezTo>
                    <a:lnTo>
                      <a:pt x="1557" y="58"/>
                    </a:lnTo>
                    <a:close/>
                    <a:moveTo>
                      <a:pt x="1200" y="58"/>
                    </a:moveTo>
                    <a:cubicBezTo>
                      <a:pt x="1200" y="26"/>
                      <a:pt x="1226" y="0"/>
                      <a:pt x="1258" y="0"/>
                    </a:cubicBezTo>
                    <a:lnTo>
                      <a:pt x="1495" y="0"/>
                    </a:lnTo>
                    <a:lnTo>
                      <a:pt x="1495" y="75"/>
                    </a:lnTo>
                    <a:lnTo>
                      <a:pt x="1283" y="75"/>
                    </a:lnTo>
                    <a:lnTo>
                      <a:pt x="1283" y="420"/>
                    </a:lnTo>
                    <a:lnTo>
                      <a:pt x="1495" y="420"/>
                    </a:lnTo>
                    <a:lnTo>
                      <a:pt x="1495" y="495"/>
                    </a:lnTo>
                    <a:lnTo>
                      <a:pt x="1258" y="495"/>
                    </a:lnTo>
                    <a:cubicBezTo>
                      <a:pt x="1226" y="495"/>
                      <a:pt x="1200" y="469"/>
                      <a:pt x="1200" y="437"/>
                    </a:cubicBezTo>
                    <a:lnTo>
                      <a:pt x="1200" y="58"/>
                    </a:lnTo>
                    <a:close/>
                    <a:moveTo>
                      <a:pt x="869" y="420"/>
                    </a:moveTo>
                    <a:lnTo>
                      <a:pt x="1045" y="420"/>
                    </a:lnTo>
                    <a:lnTo>
                      <a:pt x="1045" y="75"/>
                    </a:lnTo>
                    <a:lnTo>
                      <a:pt x="869" y="75"/>
                    </a:lnTo>
                    <a:lnTo>
                      <a:pt x="869" y="420"/>
                    </a:lnTo>
                    <a:close/>
                    <a:moveTo>
                      <a:pt x="786" y="58"/>
                    </a:moveTo>
                    <a:cubicBezTo>
                      <a:pt x="786" y="26"/>
                      <a:pt x="812" y="0"/>
                      <a:pt x="843" y="0"/>
                    </a:cubicBezTo>
                    <a:lnTo>
                      <a:pt x="1071" y="0"/>
                    </a:lnTo>
                    <a:cubicBezTo>
                      <a:pt x="1102" y="0"/>
                      <a:pt x="1128" y="26"/>
                      <a:pt x="1128" y="58"/>
                    </a:cubicBezTo>
                    <a:lnTo>
                      <a:pt x="1128" y="437"/>
                    </a:lnTo>
                    <a:cubicBezTo>
                      <a:pt x="1128" y="469"/>
                      <a:pt x="1102" y="495"/>
                      <a:pt x="1070" y="495"/>
                    </a:cubicBezTo>
                    <a:lnTo>
                      <a:pt x="843" y="495"/>
                    </a:lnTo>
                    <a:cubicBezTo>
                      <a:pt x="812" y="495"/>
                      <a:pt x="786" y="469"/>
                      <a:pt x="786" y="437"/>
                    </a:cubicBezTo>
                    <a:lnTo>
                      <a:pt x="786" y="58"/>
                    </a:lnTo>
                    <a:close/>
                    <a:moveTo>
                      <a:pt x="391" y="229"/>
                    </a:moveTo>
                    <a:lnTo>
                      <a:pt x="391" y="0"/>
                    </a:lnTo>
                    <a:lnTo>
                      <a:pt x="473" y="0"/>
                    </a:lnTo>
                    <a:cubicBezTo>
                      <a:pt x="473" y="0"/>
                      <a:pt x="473" y="203"/>
                      <a:pt x="473" y="211"/>
                    </a:cubicBezTo>
                    <a:lnTo>
                      <a:pt x="631" y="211"/>
                    </a:lnTo>
                    <a:lnTo>
                      <a:pt x="631" y="0"/>
                    </a:lnTo>
                    <a:lnTo>
                      <a:pt x="714" y="0"/>
                    </a:lnTo>
                    <a:lnTo>
                      <a:pt x="714" y="437"/>
                    </a:lnTo>
                    <a:cubicBezTo>
                      <a:pt x="714" y="469"/>
                      <a:pt x="688" y="495"/>
                      <a:pt x="656" y="495"/>
                    </a:cubicBezTo>
                    <a:lnTo>
                      <a:pt x="411" y="495"/>
                    </a:lnTo>
                    <a:lnTo>
                      <a:pt x="411" y="420"/>
                    </a:lnTo>
                    <a:cubicBezTo>
                      <a:pt x="411" y="420"/>
                      <a:pt x="622" y="420"/>
                      <a:pt x="631" y="420"/>
                    </a:cubicBezTo>
                    <a:lnTo>
                      <a:pt x="631" y="287"/>
                    </a:lnTo>
                    <a:cubicBezTo>
                      <a:pt x="622" y="287"/>
                      <a:pt x="448" y="287"/>
                      <a:pt x="448" y="287"/>
                    </a:cubicBezTo>
                    <a:cubicBezTo>
                      <a:pt x="417" y="287"/>
                      <a:pt x="391" y="261"/>
                      <a:pt x="39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7"/>
              <p:cNvSpPr>
                <a:spLocks noEditPoints="1"/>
              </p:cNvSpPr>
              <p:nvPr userDrawn="1"/>
            </p:nvSpPr>
            <p:spPr bwMode="gray">
              <a:xfrm>
                <a:off x="585981" y="574622"/>
                <a:ext cx="854305" cy="75006"/>
              </a:xfrm>
              <a:custGeom>
                <a:avLst/>
                <a:gdLst/>
                <a:ahLst/>
                <a:cxnLst>
                  <a:cxn ang="0">
                    <a:pos x="35" y="38"/>
                  </a:cxn>
                  <a:cxn ang="0">
                    <a:pos x="4" y="12"/>
                  </a:cxn>
                  <a:cxn ang="0">
                    <a:pos x="202" y="128"/>
                  </a:cxn>
                  <a:cxn ang="0">
                    <a:pos x="1648" y="212"/>
                  </a:cxn>
                  <a:cxn ang="0">
                    <a:pos x="1679" y="126"/>
                  </a:cxn>
                  <a:cxn ang="0">
                    <a:pos x="1775" y="46"/>
                  </a:cxn>
                  <a:cxn ang="0">
                    <a:pos x="1701" y="99"/>
                  </a:cxn>
                  <a:cxn ang="0">
                    <a:pos x="2199" y="251"/>
                  </a:cxn>
                  <a:cxn ang="0">
                    <a:pos x="2076" y="77"/>
                  </a:cxn>
                  <a:cxn ang="0">
                    <a:pos x="2121" y="220"/>
                  </a:cxn>
                  <a:cxn ang="0">
                    <a:pos x="2195" y="72"/>
                  </a:cxn>
                  <a:cxn ang="0">
                    <a:pos x="732" y="251"/>
                  </a:cxn>
                  <a:cxn ang="0">
                    <a:pos x="590" y="198"/>
                  </a:cxn>
                  <a:cxn ang="0">
                    <a:pos x="624" y="187"/>
                  </a:cxn>
                  <a:cxn ang="0">
                    <a:pos x="704" y="77"/>
                  </a:cxn>
                  <a:cxn ang="0">
                    <a:pos x="732" y="251"/>
                  </a:cxn>
                  <a:cxn ang="0">
                    <a:pos x="2835" y="215"/>
                  </a:cxn>
                  <a:cxn ang="0">
                    <a:pos x="2834" y="120"/>
                  </a:cxn>
                  <a:cxn ang="0">
                    <a:pos x="2934" y="107"/>
                  </a:cxn>
                  <a:cxn ang="0">
                    <a:pos x="2881" y="253"/>
                  </a:cxn>
                  <a:cxn ang="0">
                    <a:pos x="2015" y="0"/>
                  </a:cxn>
                  <a:cxn ang="0">
                    <a:pos x="1169" y="140"/>
                  </a:cxn>
                  <a:cxn ang="0">
                    <a:pos x="1203" y="159"/>
                  </a:cxn>
                  <a:cxn ang="0">
                    <a:pos x="1184" y="242"/>
                  </a:cxn>
                  <a:cxn ang="0">
                    <a:pos x="1078" y="167"/>
                  </a:cxn>
                  <a:cxn ang="0">
                    <a:pos x="991" y="251"/>
                  </a:cxn>
                  <a:cxn ang="0">
                    <a:pos x="909" y="118"/>
                  </a:cxn>
                  <a:cxn ang="0">
                    <a:pos x="876" y="132"/>
                  </a:cxn>
                  <a:cxn ang="0">
                    <a:pos x="794" y="251"/>
                  </a:cxn>
                  <a:cxn ang="0">
                    <a:pos x="790" y="72"/>
                  </a:cxn>
                  <a:cxn ang="0">
                    <a:pos x="894" y="86"/>
                  </a:cxn>
                  <a:cxn ang="0">
                    <a:pos x="1014" y="251"/>
                  </a:cxn>
                  <a:cxn ang="0">
                    <a:pos x="2412" y="41"/>
                  </a:cxn>
                  <a:cxn ang="0">
                    <a:pos x="2401" y="72"/>
                  </a:cxn>
                  <a:cxn ang="0">
                    <a:pos x="556" y="243"/>
                  </a:cxn>
                  <a:cxn ang="0">
                    <a:pos x="561" y="101"/>
                  </a:cxn>
                  <a:cxn ang="0">
                    <a:pos x="509" y="228"/>
                  </a:cxn>
                  <a:cxn ang="0">
                    <a:pos x="1508" y="246"/>
                  </a:cxn>
                  <a:cxn ang="0">
                    <a:pos x="1402" y="72"/>
                  </a:cxn>
                  <a:cxn ang="0">
                    <a:pos x="1455" y="29"/>
                  </a:cxn>
                  <a:cxn ang="0">
                    <a:pos x="1507" y="97"/>
                  </a:cxn>
                  <a:cxn ang="0">
                    <a:pos x="1512" y="227"/>
                  </a:cxn>
                  <a:cxn ang="0">
                    <a:pos x="2273" y="208"/>
                  </a:cxn>
                  <a:cxn ang="0">
                    <a:pos x="2273" y="29"/>
                  </a:cxn>
                  <a:cxn ang="0">
                    <a:pos x="2358" y="72"/>
                  </a:cxn>
                  <a:cxn ang="0">
                    <a:pos x="2306" y="200"/>
                  </a:cxn>
                  <a:cxn ang="0">
                    <a:pos x="2359" y="246"/>
                  </a:cxn>
                  <a:cxn ang="0">
                    <a:pos x="1944" y="162"/>
                  </a:cxn>
                  <a:cxn ang="0">
                    <a:pos x="1979" y="162"/>
                  </a:cxn>
                  <a:cxn ang="0">
                    <a:pos x="2595" y="162"/>
                  </a:cxn>
                  <a:cxn ang="0">
                    <a:pos x="2630" y="162"/>
                  </a:cxn>
                  <a:cxn ang="0">
                    <a:pos x="359" y="162"/>
                  </a:cxn>
                  <a:cxn ang="0">
                    <a:pos x="394" y="162"/>
                  </a:cxn>
                  <a:cxn ang="0">
                    <a:pos x="2728" y="94"/>
                  </a:cxn>
                  <a:cxn ang="0">
                    <a:pos x="2661" y="251"/>
                  </a:cxn>
                  <a:cxn ang="0">
                    <a:pos x="2686" y="80"/>
                  </a:cxn>
                  <a:cxn ang="0">
                    <a:pos x="2803" y="245"/>
                  </a:cxn>
                  <a:cxn ang="0">
                    <a:pos x="1341" y="135"/>
                  </a:cxn>
                  <a:cxn ang="0">
                    <a:pos x="1255" y="251"/>
                  </a:cxn>
                  <a:cxn ang="0">
                    <a:pos x="1250" y="72"/>
                  </a:cxn>
                  <a:cxn ang="0">
                    <a:pos x="1374" y="130"/>
                  </a:cxn>
                </a:cxnLst>
                <a:rect l="0" t="0" r="r" b="b"/>
                <a:pathLst>
                  <a:path w="2942" h="257">
                    <a:moveTo>
                      <a:pt x="166" y="129"/>
                    </a:moveTo>
                    <a:cubicBezTo>
                      <a:pt x="166" y="154"/>
                      <a:pt x="158" y="179"/>
                      <a:pt x="141" y="198"/>
                    </a:cubicBezTo>
                    <a:cubicBezTo>
                      <a:pt x="123" y="219"/>
                      <a:pt x="102" y="225"/>
                      <a:pt x="75" y="225"/>
                    </a:cubicBezTo>
                    <a:lnTo>
                      <a:pt x="35" y="225"/>
                    </a:lnTo>
                    <a:lnTo>
                      <a:pt x="35" y="38"/>
                    </a:lnTo>
                    <a:lnTo>
                      <a:pt x="79" y="38"/>
                    </a:lnTo>
                    <a:cubicBezTo>
                      <a:pt x="135" y="38"/>
                      <a:pt x="166" y="75"/>
                      <a:pt x="166" y="129"/>
                    </a:cubicBezTo>
                    <a:close/>
                    <a:moveTo>
                      <a:pt x="202" y="128"/>
                    </a:moveTo>
                    <a:cubicBezTo>
                      <a:pt x="202" y="63"/>
                      <a:pt x="162" y="12"/>
                      <a:pt x="94" y="12"/>
                    </a:cubicBezTo>
                    <a:lnTo>
                      <a:pt x="4" y="12"/>
                    </a:lnTo>
                    <a:cubicBezTo>
                      <a:pt x="2" y="12"/>
                      <a:pt x="0" y="14"/>
                      <a:pt x="0" y="16"/>
                    </a:cubicBezTo>
                    <a:lnTo>
                      <a:pt x="0" y="247"/>
                    </a:lnTo>
                    <a:cubicBezTo>
                      <a:pt x="0" y="249"/>
                      <a:pt x="2" y="251"/>
                      <a:pt x="4" y="251"/>
                    </a:cubicBezTo>
                    <a:lnTo>
                      <a:pt x="85" y="251"/>
                    </a:lnTo>
                    <a:cubicBezTo>
                      <a:pt x="158" y="251"/>
                      <a:pt x="202" y="200"/>
                      <a:pt x="202" y="128"/>
                    </a:cubicBezTo>
                    <a:close/>
                    <a:moveTo>
                      <a:pt x="1703" y="253"/>
                    </a:moveTo>
                    <a:cubicBezTo>
                      <a:pt x="1688" y="253"/>
                      <a:pt x="1665" y="251"/>
                      <a:pt x="1651" y="245"/>
                    </a:cubicBezTo>
                    <a:cubicBezTo>
                      <a:pt x="1647" y="243"/>
                      <a:pt x="1644" y="242"/>
                      <a:pt x="1644" y="237"/>
                    </a:cubicBezTo>
                    <a:lnTo>
                      <a:pt x="1644" y="216"/>
                    </a:lnTo>
                    <a:cubicBezTo>
                      <a:pt x="1644" y="213"/>
                      <a:pt x="1645" y="212"/>
                      <a:pt x="1648" y="212"/>
                    </a:cubicBezTo>
                    <a:cubicBezTo>
                      <a:pt x="1650" y="212"/>
                      <a:pt x="1651" y="213"/>
                      <a:pt x="1653" y="214"/>
                    </a:cubicBezTo>
                    <a:cubicBezTo>
                      <a:pt x="1667" y="223"/>
                      <a:pt x="1685" y="228"/>
                      <a:pt x="1701" y="228"/>
                    </a:cubicBezTo>
                    <a:cubicBezTo>
                      <a:pt x="1724" y="228"/>
                      <a:pt x="1744" y="216"/>
                      <a:pt x="1744" y="192"/>
                    </a:cubicBezTo>
                    <a:cubicBezTo>
                      <a:pt x="1744" y="173"/>
                      <a:pt x="1736" y="166"/>
                      <a:pt x="1722" y="156"/>
                    </a:cubicBezTo>
                    <a:lnTo>
                      <a:pt x="1679" y="126"/>
                    </a:lnTo>
                    <a:cubicBezTo>
                      <a:pt x="1659" y="112"/>
                      <a:pt x="1647" y="97"/>
                      <a:pt x="1647" y="72"/>
                    </a:cubicBezTo>
                    <a:cubicBezTo>
                      <a:pt x="1647" y="28"/>
                      <a:pt x="1680" y="9"/>
                      <a:pt x="1720" y="9"/>
                    </a:cubicBezTo>
                    <a:cubicBezTo>
                      <a:pt x="1735" y="9"/>
                      <a:pt x="1757" y="12"/>
                      <a:pt x="1771" y="19"/>
                    </a:cubicBezTo>
                    <a:cubicBezTo>
                      <a:pt x="1775" y="21"/>
                      <a:pt x="1775" y="21"/>
                      <a:pt x="1775" y="26"/>
                    </a:cubicBezTo>
                    <a:lnTo>
                      <a:pt x="1775" y="46"/>
                    </a:lnTo>
                    <a:cubicBezTo>
                      <a:pt x="1775" y="49"/>
                      <a:pt x="1775" y="52"/>
                      <a:pt x="1772" y="52"/>
                    </a:cubicBezTo>
                    <a:cubicBezTo>
                      <a:pt x="1770" y="52"/>
                      <a:pt x="1768" y="50"/>
                      <a:pt x="1766" y="49"/>
                    </a:cubicBezTo>
                    <a:cubicBezTo>
                      <a:pt x="1753" y="39"/>
                      <a:pt x="1738" y="35"/>
                      <a:pt x="1722" y="35"/>
                    </a:cubicBezTo>
                    <a:cubicBezTo>
                      <a:pt x="1701" y="35"/>
                      <a:pt x="1682" y="45"/>
                      <a:pt x="1682" y="68"/>
                    </a:cubicBezTo>
                    <a:cubicBezTo>
                      <a:pt x="1682" y="83"/>
                      <a:pt x="1690" y="91"/>
                      <a:pt x="1701" y="99"/>
                    </a:cubicBezTo>
                    <a:lnTo>
                      <a:pt x="1745" y="128"/>
                    </a:lnTo>
                    <a:cubicBezTo>
                      <a:pt x="1767" y="143"/>
                      <a:pt x="1782" y="159"/>
                      <a:pt x="1782" y="187"/>
                    </a:cubicBezTo>
                    <a:cubicBezTo>
                      <a:pt x="1782" y="232"/>
                      <a:pt x="1745" y="253"/>
                      <a:pt x="1703" y="253"/>
                    </a:cubicBezTo>
                    <a:close/>
                    <a:moveTo>
                      <a:pt x="2218" y="251"/>
                    </a:moveTo>
                    <a:lnTo>
                      <a:pt x="2199" y="251"/>
                    </a:lnTo>
                    <a:cubicBezTo>
                      <a:pt x="2194" y="251"/>
                      <a:pt x="2194" y="246"/>
                      <a:pt x="2194" y="242"/>
                    </a:cubicBezTo>
                    <a:cubicBezTo>
                      <a:pt x="2186" y="242"/>
                      <a:pt x="2180" y="245"/>
                      <a:pt x="2173" y="248"/>
                    </a:cubicBezTo>
                    <a:cubicBezTo>
                      <a:pt x="2161" y="252"/>
                      <a:pt x="2151" y="253"/>
                      <a:pt x="2138" y="253"/>
                    </a:cubicBezTo>
                    <a:cubicBezTo>
                      <a:pt x="2103" y="253"/>
                      <a:pt x="2076" y="235"/>
                      <a:pt x="2076" y="198"/>
                    </a:cubicBezTo>
                    <a:lnTo>
                      <a:pt x="2076" y="77"/>
                    </a:lnTo>
                    <a:cubicBezTo>
                      <a:pt x="2076" y="74"/>
                      <a:pt x="2079" y="72"/>
                      <a:pt x="2082" y="72"/>
                    </a:cubicBezTo>
                    <a:lnTo>
                      <a:pt x="2105" y="72"/>
                    </a:lnTo>
                    <a:cubicBezTo>
                      <a:pt x="2107" y="72"/>
                      <a:pt x="2110" y="74"/>
                      <a:pt x="2110" y="77"/>
                    </a:cubicBezTo>
                    <a:lnTo>
                      <a:pt x="2110" y="187"/>
                    </a:lnTo>
                    <a:cubicBezTo>
                      <a:pt x="2110" y="199"/>
                      <a:pt x="2111" y="213"/>
                      <a:pt x="2121" y="220"/>
                    </a:cubicBezTo>
                    <a:cubicBezTo>
                      <a:pt x="2130" y="226"/>
                      <a:pt x="2140" y="228"/>
                      <a:pt x="2151" y="228"/>
                    </a:cubicBezTo>
                    <a:cubicBezTo>
                      <a:pt x="2158" y="228"/>
                      <a:pt x="2166" y="227"/>
                      <a:pt x="2173" y="225"/>
                    </a:cubicBezTo>
                    <a:cubicBezTo>
                      <a:pt x="2183" y="222"/>
                      <a:pt x="2190" y="219"/>
                      <a:pt x="2190" y="208"/>
                    </a:cubicBezTo>
                    <a:lnTo>
                      <a:pt x="2190" y="77"/>
                    </a:lnTo>
                    <a:cubicBezTo>
                      <a:pt x="2190" y="74"/>
                      <a:pt x="2193" y="72"/>
                      <a:pt x="2195" y="72"/>
                    </a:cubicBezTo>
                    <a:lnTo>
                      <a:pt x="2218" y="72"/>
                    </a:lnTo>
                    <a:cubicBezTo>
                      <a:pt x="2221" y="72"/>
                      <a:pt x="2224" y="74"/>
                      <a:pt x="2224" y="77"/>
                    </a:cubicBezTo>
                    <a:lnTo>
                      <a:pt x="2224" y="245"/>
                    </a:lnTo>
                    <a:cubicBezTo>
                      <a:pt x="2224" y="248"/>
                      <a:pt x="2221" y="251"/>
                      <a:pt x="2218" y="251"/>
                    </a:cubicBezTo>
                    <a:close/>
                    <a:moveTo>
                      <a:pt x="732" y="251"/>
                    </a:moveTo>
                    <a:lnTo>
                      <a:pt x="713" y="251"/>
                    </a:lnTo>
                    <a:cubicBezTo>
                      <a:pt x="707" y="251"/>
                      <a:pt x="707" y="246"/>
                      <a:pt x="707" y="242"/>
                    </a:cubicBezTo>
                    <a:cubicBezTo>
                      <a:pt x="699" y="242"/>
                      <a:pt x="694" y="245"/>
                      <a:pt x="686" y="248"/>
                    </a:cubicBezTo>
                    <a:cubicBezTo>
                      <a:pt x="674" y="252"/>
                      <a:pt x="664" y="253"/>
                      <a:pt x="652" y="253"/>
                    </a:cubicBezTo>
                    <a:cubicBezTo>
                      <a:pt x="617" y="253"/>
                      <a:pt x="590" y="235"/>
                      <a:pt x="590" y="198"/>
                    </a:cubicBezTo>
                    <a:lnTo>
                      <a:pt x="590" y="77"/>
                    </a:lnTo>
                    <a:cubicBezTo>
                      <a:pt x="590" y="74"/>
                      <a:pt x="593" y="72"/>
                      <a:pt x="595" y="72"/>
                    </a:cubicBezTo>
                    <a:lnTo>
                      <a:pt x="618" y="72"/>
                    </a:lnTo>
                    <a:cubicBezTo>
                      <a:pt x="621" y="72"/>
                      <a:pt x="624" y="74"/>
                      <a:pt x="624" y="77"/>
                    </a:cubicBezTo>
                    <a:lnTo>
                      <a:pt x="624" y="187"/>
                    </a:lnTo>
                    <a:cubicBezTo>
                      <a:pt x="624" y="199"/>
                      <a:pt x="625" y="213"/>
                      <a:pt x="635" y="220"/>
                    </a:cubicBezTo>
                    <a:cubicBezTo>
                      <a:pt x="643" y="226"/>
                      <a:pt x="654" y="228"/>
                      <a:pt x="664" y="228"/>
                    </a:cubicBezTo>
                    <a:cubicBezTo>
                      <a:pt x="672" y="228"/>
                      <a:pt x="680" y="227"/>
                      <a:pt x="687" y="225"/>
                    </a:cubicBezTo>
                    <a:cubicBezTo>
                      <a:pt x="697" y="222"/>
                      <a:pt x="704" y="219"/>
                      <a:pt x="704" y="208"/>
                    </a:cubicBezTo>
                    <a:lnTo>
                      <a:pt x="704" y="77"/>
                    </a:lnTo>
                    <a:cubicBezTo>
                      <a:pt x="704" y="74"/>
                      <a:pt x="706" y="72"/>
                      <a:pt x="709" y="72"/>
                    </a:cubicBezTo>
                    <a:lnTo>
                      <a:pt x="732" y="72"/>
                    </a:lnTo>
                    <a:cubicBezTo>
                      <a:pt x="735" y="72"/>
                      <a:pt x="737" y="74"/>
                      <a:pt x="737" y="77"/>
                    </a:cubicBezTo>
                    <a:lnTo>
                      <a:pt x="737" y="245"/>
                    </a:lnTo>
                    <a:cubicBezTo>
                      <a:pt x="737" y="248"/>
                      <a:pt x="735" y="251"/>
                      <a:pt x="732" y="251"/>
                    </a:cubicBezTo>
                    <a:close/>
                    <a:moveTo>
                      <a:pt x="2881" y="253"/>
                    </a:moveTo>
                    <a:cubicBezTo>
                      <a:pt x="2866" y="253"/>
                      <a:pt x="2852" y="251"/>
                      <a:pt x="2839" y="246"/>
                    </a:cubicBezTo>
                    <a:cubicBezTo>
                      <a:pt x="2833" y="243"/>
                      <a:pt x="2830" y="243"/>
                      <a:pt x="2830" y="236"/>
                    </a:cubicBezTo>
                    <a:lnTo>
                      <a:pt x="2830" y="221"/>
                    </a:lnTo>
                    <a:cubicBezTo>
                      <a:pt x="2830" y="218"/>
                      <a:pt x="2831" y="215"/>
                      <a:pt x="2835" y="215"/>
                    </a:cubicBezTo>
                    <a:cubicBezTo>
                      <a:pt x="2837" y="215"/>
                      <a:pt x="2838" y="216"/>
                      <a:pt x="2840" y="217"/>
                    </a:cubicBezTo>
                    <a:cubicBezTo>
                      <a:pt x="2852" y="224"/>
                      <a:pt x="2864" y="228"/>
                      <a:pt x="2879" y="228"/>
                    </a:cubicBezTo>
                    <a:cubicBezTo>
                      <a:pt x="2894" y="228"/>
                      <a:pt x="2909" y="223"/>
                      <a:pt x="2909" y="206"/>
                    </a:cubicBezTo>
                    <a:cubicBezTo>
                      <a:pt x="2909" y="189"/>
                      <a:pt x="2894" y="183"/>
                      <a:pt x="2882" y="177"/>
                    </a:cubicBezTo>
                    <a:cubicBezTo>
                      <a:pt x="2857" y="163"/>
                      <a:pt x="2834" y="153"/>
                      <a:pt x="2834" y="120"/>
                    </a:cubicBezTo>
                    <a:cubicBezTo>
                      <a:pt x="2834" y="85"/>
                      <a:pt x="2860" y="69"/>
                      <a:pt x="2893" y="69"/>
                    </a:cubicBezTo>
                    <a:cubicBezTo>
                      <a:pt x="2906" y="69"/>
                      <a:pt x="2918" y="71"/>
                      <a:pt x="2930" y="77"/>
                    </a:cubicBezTo>
                    <a:cubicBezTo>
                      <a:pt x="2935" y="79"/>
                      <a:pt x="2938" y="79"/>
                      <a:pt x="2938" y="86"/>
                    </a:cubicBezTo>
                    <a:lnTo>
                      <a:pt x="2938" y="102"/>
                    </a:lnTo>
                    <a:cubicBezTo>
                      <a:pt x="2938" y="104"/>
                      <a:pt x="2937" y="107"/>
                      <a:pt x="2934" y="107"/>
                    </a:cubicBezTo>
                    <a:cubicBezTo>
                      <a:pt x="2932" y="107"/>
                      <a:pt x="2930" y="106"/>
                      <a:pt x="2928" y="105"/>
                    </a:cubicBezTo>
                    <a:cubicBezTo>
                      <a:pt x="2916" y="98"/>
                      <a:pt x="2907" y="94"/>
                      <a:pt x="2892" y="94"/>
                    </a:cubicBezTo>
                    <a:cubicBezTo>
                      <a:pt x="2878" y="94"/>
                      <a:pt x="2867" y="99"/>
                      <a:pt x="2867" y="114"/>
                    </a:cubicBezTo>
                    <a:cubicBezTo>
                      <a:pt x="2867" y="148"/>
                      <a:pt x="2942" y="144"/>
                      <a:pt x="2942" y="201"/>
                    </a:cubicBezTo>
                    <a:cubicBezTo>
                      <a:pt x="2942" y="237"/>
                      <a:pt x="2913" y="253"/>
                      <a:pt x="2881" y="253"/>
                    </a:cubicBezTo>
                    <a:close/>
                    <a:moveTo>
                      <a:pt x="2038" y="251"/>
                    </a:moveTo>
                    <a:lnTo>
                      <a:pt x="2015" y="251"/>
                    </a:lnTo>
                    <a:cubicBezTo>
                      <a:pt x="2012" y="251"/>
                      <a:pt x="2010" y="248"/>
                      <a:pt x="2010" y="245"/>
                    </a:cubicBezTo>
                    <a:lnTo>
                      <a:pt x="2010" y="6"/>
                    </a:lnTo>
                    <a:cubicBezTo>
                      <a:pt x="2010" y="3"/>
                      <a:pt x="2012" y="0"/>
                      <a:pt x="2015" y="0"/>
                    </a:cubicBezTo>
                    <a:lnTo>
                      <a:pt x="2038" y="0"/>
                    </a:lnTo>
                    <a:cubicBezTo>
                      <a:pt x="2041" y="0"/>
                      <a:pt x="2043" y="3"/>
                      <a:pt x="2043" y="6"/>
                    </a:cubicBezTo>
                    <a:lnTo>
                      <a:pt x="2043" y="245"/>
                    </a:lnTo>
                    <a:cubicBezTo>
                      <a:pt x="2043" y="248"/>
                      <a:pt x="2041" y="251"/>
                      <a:pt x="2038" y="251"/>
                    </a:cubicBezTo>
                    <a:close/>
                    <a:moveTo>
                      <a:pt x="1169" y="140"/>
                    </a:moveTo>
                    <a:lnTo>
                      <a:pt x="1078" y="140"/>
                    </a:lnTo>
                    <a:cubicBezTo>
                      <a:pt x="1079" y="113"/>
                      <a:pt x="1097" y="93"/>
                      <a:pt x="1124" y="93"/>
                    </a:cubicBezTo>
                    <a:cubicBezTo>
                      <a:pt x="1150" y="93"/>
                      <a:pt x="1169" y="110"/>
                      <a:pt x="1169" y="136"/>
                    </a:cubicBezTo>
                    <a:lnTo>
                      <a:pt x="1169" y="140"/>
                    </a:lnTo>
                    <a:close/>
                    <a:moveTo>
                      <a:pt x="1203" y="159"/>
                    </a:moveTo>
                    <a:lnTo>
                      <a:pt x="1203" y="150"/>
                    </a:lnTo>
                    <a:cubicBezTo>
                      <a:pt x="1203" y="103"/>
                      <a:pt x="1174" y="69"/>
                      <a:pt x="1126" y="69"/>
                    </a:cubicBezTo>
                    <a:cubicBezTo>
                      <a:pt x="1070" y="69"/>
                      <a:pt x="1045" y="112"/>
                      <a:pt x="1045" y="163"/>
                    </a:cubicBezTo>
                    <a:cubicBezTo>
                      <a:pt x="1045" y="216"/>
                      <a:pt x="1076" y="253"/>
                      <a:pt x="1131" y="253"/>
                    </a:cubicBezTo>
                    <a:cubicBezTo>
                      <a:pt x="1147" y="253"/>
                      <a:pt x="1169" y="249"/>
                      <a:pt x="1184" y="242"/>
                    </a:cubicBezTo>
                    <a:cubicBezTo>
                      <a:pt x="1190" y="239"/>
                      <a:pt x="1192" y="239"/>
                      <a:pt x="1192" y="232"/>
                    </a:cubicBezTo>
                    <a:cubicBezTo>
                      <a:pt x="1192" y="227"/>
                      <a:pt x="1195" y="212"/>
                      <a:pt x="1187" y="212"/>
                    </a:cubicBezTo>
                    <a:cubicBezTo>
                      <a:pt x="1184" y="212"/>
                      <a:pt x="1182" y="214"/>
                      <a:pt x="1180" y="215"/>
                    </a:cubicBezTo>
                    <a:cubicBezTo>
                      <a:pt x="1167" y="221"/>
                      <a:pt x="1151" y="228"/>
                      <a:pt x="1136" y="228"/>
                    </a:cubicBezTo>
                    <a:cubicBezTo>
                      <a:pt x="1100" y="228"/>
                      <a:pt x="1078" y="202"/>
                      <a:pt x="1078" y="167"/>
                    </a:cubicBezTo>
                    <a:lnTo>
                      <a:pt x="1078" y="165"/>
                    </a:lnTo>
                    <a:lnTo>
                      <a:pt x="1197" y="165"/>
                    </a:lnTo>
                    <a:cubicBezTo>
                      <a:pt x="1200" y="165"/>
                      <a:pt x="1203" y="162"/>
                      <a:pt x="1203" y="159"/>
                    </a:cubicBezTo>
                    <a:close/>
                    <a:moveTo>
                      <a:pt x="1014" y="251"/>
                    </a:moveTo>
                    <a:lnTo>
                      <a:pt x="991" y="251"/>
                    </a:lnTo>
                    <a:cubicBezTo>
                      <a:pt x="988" y="251"/>
                      <a:pt x="986" y="248"/>
                      <a:pt x="986" y="245"/>
                    </a:cubicBezTo>
                    <a:lnTo>
                      <a:pt x="986" y="131"/>
                    </a:lnTo>
                    <a:cubicBezTo>
                      <a:pt x="986" y="106"/>
                      <a:pt x="973" y="94"/>
                      <a:pt x="948" y="94"/>
                    </a:cubicBezTo>
                    <a:cubicBezTo>
                      <a:pt x="940" y="94"/>
                      <a:pt x="932" y="95"/>
                      <a:pt x="924" y="97"/>
                    </a:cubicBezTo>
                    <a:cubicBezTo>
                      <a:pt x="913" y="101"/>
                      <a:pt x="909" y="107"/>
                      <a:pt x="909" y="118"/>
                    </a:cubicBezTo>
                    <a:lnTo>
                      <a:pt x="909" y="245"/>
                    </a:lnTo>
                    <a:cubicBezTo>
                      <a:pt x="909" y="248"/>
                      <a:pt x="907" y="251"/>
                      <a:pt x="904" y="251"/>
                    </a:cubicBezTo>
                    <a:lnTo>
                      <a:pt x="881" y="251"/>
                    </a:lnTo>
                    <a:cubicBezTo>
                      <a:pt x="878" y="251"/>
                      <a:pt x="876" y="248"/>
                      <a:pt x="876" y="245"/>
                    </a:cubicBezTo>
                    <a:lnTo>
                      <a:pt x="876" y="132"/>
                    </a:lnTo>
                    <a:cubicBezTo>
                      <a:pt x="876" y="106"/>
                      <a:pt x="862" y="94"/>
                      <a:pt x="837" y="94"/>
                    </a:cubicBezTo>
                    <a:cubicBezTo>
                      <a:pt x="829" y="94"/>
                      <a:pt x="821" y="95"/>
                      <a:pt x="813" y="98"/>
                    </a:cubicBezTo>
                    <a:cubicBezTo>
                      <a:pt x="803" y="102"/>
                      <a:pt x="799" y="107"/>
                      <a:pt x="799" y="118"/>
                    </a:cubicBezTo>
                    <a:lnTo>
                      <a:pt x="799" y="245"/>
                    </a:lnTo>
                    <a:cubicBezTo>
                      <a:pt x="799" y="248"/>
                      <a:pt x="796" y="251"/>
                      <a:pt x="794" y="251"/>
                    </a:cubicBezTo>
                    <a:lnTo>
                      <a:pt x="771" y="251"/>
                    </a:lnTo>
                    <a:cubicBezTo>
                      <a:pt x="768" y="251"/>
                      <a:pt x="766" y="248"/>
                      <a:pt x="766" y="245"/>
                    </a:cubicBezTo>
                    <a:lnTo>
                      <a:pt x="766" y="77"/>
                    </a:lnTo>
                    <a:cubicBezTo>
                      <a:pt x="766" y="74"/>
                      <a:pt x="768" y="72"/>
                      <a:pt x="771" y="72"/>
                    </a:cubicBezTo>
                    <a:lnTo>
                      <a:pt x="790" y="72"/>
                    </a:lnTo>
                    <a:cubicBezTo>
                      <a:pt x="796" y="72"/>
                      <a:pt x="795" y="76"/>
                      <a:pt x="795" y="80"/>
                    </a:cubicBezTo>
                    <a:lnTo>
                      <a:pt x="796" y="80"/>
                    </a:lnTo>
                    <a:cubicBezTo>
                      <a:pt x="803" y="80"/>
                      <a:pt x="809" y="77"/>
                      <a:pt x="815" y="75"/>
                    </a:cubicBezTo>
                    <a:cubicBezTo>
                      <a:pt x="825" y="71"/>
                      <a:pt x="836" y="69"/>
                      <a:pt x="847" y="69"/>
                    </a:cubicBezTo>
                    <a:cubicBezTo>
                      <a:pt x="864" y="69"/>
                      <a:pt x="881" y="74"/>
                      <a:pt x="894" y="86"/>
                    </a:cubicBezTo>
                    <a:lnTo>
                      <a:pt x="898" y="86"/>
                    </a:lnTo>
                    <a:cubicBezTo>
                      <a:pt x="915" y="76"/>
                      <a:pt x="936" y="69"/>
                      <a:pt x="956" y="69"/>
                    </a:cubicBezTo>
                    <a:cubicBezTo>
                      <a:pt x="993" y="69"/>
                      <a:pt x="1019" y="90"/>
                      <a:pt x="1019" y="128"/>
                    </a:cubicBezTo>
                    <a:lnTo>
                      <a:pt x="1019" y="245"/>
                    </a:lnTo>
                    <a:cubicBezTo>
                      <a:pt x="1019" y="248"/>
                      <a:pt x="1017" y="251"/>
                      <a:pt x="1014" y="251"/>
                    </a:cubicBezTo>
                    <a:close/>
                    <a:moveTo>
                      <a:pt x="2412" y="41"/>
                    </a:moveTo>
                    <a:cubicBezTo>
                      <a:pt x="2399" y="41"/>
                      <a:pt x="2392" y="33"/>
                      <a:pt x="2392" y="20"/>
                    </a:cubicBezTo>
                    <a:cubicBezTo>
                      <a:pt x="2392" y="8"/>
                      <a:pt x="2400" y="0"/>
                      <a:pt x="2413" y="0"/>
                    </a:cubicBezTo>
                    <a:cubicBezTo>
                      <a:pt x="2425" y="0"/>
                      <a:pt x="2433" y="8"/>
                      <a:pt x="2433" y="20"/>
                    </a:cubicBezTo>
                    <a:cubicBezTo>
                      <a:pt x="2433" y="34"/>
                      <a:pt x="2425" y="41"/>
                      <a:pt x="2412" y="41"/>
                    </a:cubicBezTo>
                    <a:close/>
                    <a:moveTo>
                      <a:pt x="2424" y="251"/>
                    </a:moveTo>
                    <a:lnTo>
                      <a:pt x="2401" y="251"/>
                    </a:lnTo>
                    <a:cubicBezTo>
                      <a:pt x="2398" y="251"/>
                      <a:pt x="2396" y="248"/>
                      <a:pt x="2396" y="245"/>
                    </a:cubicBezTo>
                    <a:lnTo>
                      <a:pt x="2396" y="77"/>
                    </a:lnTo>
                    <a:cubicBezTo>
                      <a:pt x="2396" y="74"/>
                      <a:pt x="2398" y="72"/>
                      <a:pt x="2401" y="72"/>
                    </a:cubicBezTo>
                    <a:lnTo>
                      <a:pt x="2424" y="72"/>
                    </a:lnTo>
                    <a:cubicBezTo>
                      <a:pt x="2426" y="72"/>
                      <a:pt x="2429" y="74"/>
                      <a:pt x="2429" y="77"/>
                    </a:cubicBezTo>
                    <a:lnTo>
                      <a:pt x="2429" y="245"/>
                    </a:lnTo>
                    <a:cubicBezTo>
                      <a:pt x="2429" y="248"/>
                      <a:pt x="2426" y="251"/>
                      <a:pt x="2424" y="251"/>
                    </a:cubicBezTo>
                    <a:close/>
                    <a:moveTo>
                      <a:pt x="556" y="243"/>
                    </a:moveTo>
                    <a:cubicBezTo>
                      <a:pt x="544" y="251"/>
                      <a:pt x="519" y="253"/>
                      <a:pt x="505" y="253"/>
                    </a:cubicBezTo>
                    <a:cubicBezTo>
                      <a:pt x="447" y="253"/>
                      <a:pt x="415" y="218"/>
                      <a:pt x="415" y="162"/>
                    </a:cubicBezTo>
                    <a:cubicBezTo>
                      <a:pt x="415" y="104"/>
                      <a:pt x="452" y="69"/>
                      <a:pt x="509" y="69"/>
                    </a:cubicBezTo>
                    <a:cubicBezTo>
                      <a:pt x="518" y="69"/>
                      <a:pt x="561" y="73"/>
                      <a:pt x="561" y="84"/>
                    </a:cubicBezTo>
                    <a:lnTo>
                      <a:pt x="561" y="101"/>
                    </a:lnTo>
                    <a:cubicBezTo>
                      <a:pt x="561" y="104"/>
                      <a:pt x="559" y="107"/>
                      <a:pt x="556" y="107"/>
                    </a:cubicBezTo>
                    <a:cubicBezTo>
                      <a:pt x="554" y="107"/>
                      <a:pt x="552" y="106"/>
                      <a:pt x="550" y="105"/>
                    </a:cubicBezTo>
                    <a:cubicBezTo>
                      <a:pt x="536" y="98"/>
                      <a:pt x="525" y="94"/>
                      <a:pt x="509" y="94"/>
                    </a:cubicBezTo>
                    <a:cubicBezTo>
                      <a:pt x="468" y="94"/>
                      <a:pt x="450" y="122"/>
                      <a:pt x="450" y="160"/>
                    </a:cubicBezTo>
                    <a:cubicBezTo>
                      <a:pt x="450" y="198"/>
                      <a:pt x="468" y="228"/>
                      <a:pt x="509" y="228"/>
                    </a:cubicBezTo>
                    <a:cubicBezTo>
                      <a:pt x="524" y="228"/>
                      <a:pt x="536" y="224"/>
                      <a:pt x="549" y="218"/>
                    </a:cubicBezTo>
                    <a:cubicBezTo>
                      <a:pt x="551" y="217"/>
                      <a:pt x="554" y="215"/>
                      <a:pt x="556" y="215"/>
                    </a:cubicBezTo>
                    <a:cubicBezTo>
                      <a:pt x="563" y="215"/>
                      <a:pt x="561" y="231"/>
                      <a:pt x="561" y="236"/>
                    </a:cubicBezTo>
                    <a:cubicBezTo>
                      <a:pt x="561" y="240"/>
                      <a:pt x="560" y="241"/>
                      <a:pt x="556" y="243"/>
                    </a:cubicBezTo>
                    <a:close/>
                    <a:moveTo>
                      <a:pt x="1508" y="246"/>
                    </a:moveTo>
                    <a:cubicBezTo>
                      <a:pt x="1499" y="251"/>
                      <a:pt x="1482" y="253"/>
                      <a:pt x="1471" y="253"/>
                    </a:cubicBezTo>
                    <a:cubicBezTo>
                      <a:pt x="1442" y="253"/>
                      <a:pt x="1422" y="238"/>
                      <a:pt x="1422" y="208"/>
                    </a:cubicBezTo>
                    <a:lnTo>
                      <a:pt x="1422" y="97"/>
                    </a:lnTo>
                    <a:cubicBezTo>
                      <a:pt x="1395" y="97"/>
                      <a:pt x="1397" y="102"/>
                      <a:pt x="1397" y="77"/>
                    </a:cubicBezTo>
                    <a:cubicBezTo>
                      <a:pt x="1397" y="74"/>
                      <a:pt x="1399" y="72"/>
                      <a:pt x="1402" y="72"/>
                    </a:cubicBezTo>
                    <a:lnTo>
                      <a:pt x="1422" y="72"/>
                    </a:lnTo>
                    <a:lnTo>
                      <a:pt x="1422" y="29"/>
                    </a:lnTo>
                    <a:cubicBezTo>
                      <a:pt x="1422" y="27"/>
                      <a:pt x="1424" y="24"/>
                      <a:pt x="1427" y="24"/>
                    </a:cubicBezTo>
                    <a:lnTo>
                      <a:pt x="1450" y="24"/>
                    </a:lnTo>
                    <a:cubicBezTo>
                      <a:pt x="1453" y="24"/>
                      <a:pt x="1455" y="27"/>
                      <a:pt x="1455" y="29"/>
                    </a:cubicBezTo>
                    <a:lnTo>
                      <a:pt x="1455" y="72"/>
                    </a:lnTo>
                    <a:lnTo>
                      <a:pt x="1507" y="72"/>
                    </a:lnTo>
                    <a:cubicBezTo>
                      <a:pt x="1510" y="72"/>
                      <a:pt x="1512" y="74"/>
                      <a:pt x="1512" y="77"/>
                    </a:cubicBezTo>
                    <a:lnTo>
                      <a:pt x="1512" y="91"/>
                    </a:lnTo>
                    <a:cubicBezTo>
                      <a:pt x="1512" y="94"/>
                      <a:pt x="1510" y="97"/>
                      <a:pt x="1507" y="97"/>
                    </a:cubicBezTo>
                    <a:lnTo>
                      <a:pt x="1455" y="97"/>
                    </a:lnTo>
                    <a:lnTo>
                      <a:pt x="1455" y="200"/>
                    </a:lnTo>
                    <a:cubicBezTo>
                      <a:pt x="1455" y="218"/>
                      <a:pt x="1462" y="228"/>
                      <a:pt x="1481" y="228"/>
                    </a:cubicBezTo>
                    <a:cubicBezTo>
                      <a:pt x="1494" y="228"/>
                      <a:pt x="1503" y="221"/>
                      <a:pt x="1507" y="221"/>
                    </a:cubicBezTo>
                    <a:cubicBezTo>
                      <a:pt x="1511" y="221"/>
                      <a:pt x="1512" y="224"/>
                      <a:pt x="1512" y="227"/>
                    </a:cubicBezTo>
                    <a:lnTo>
                      <a:pt x="1512" y="239"/>
                    </a:lnTo>
                    <a:cubicBezTo>
                      <a:pt x="1512" y="243"/>
                      <a:pt x="1511" y="244"/>
                      <a:pt x="1508" y="246"/>
                    </a:cubicBezTo>
                    <a:close/>
                    <a:moveTo>
                      <a:pt x="2359" y="246"/>
                    </a:moveTo>
                    <a:cubicBezTo>
                      <a:pt x="2349" y="251"/>
                      <a:pt x="2333" y="253"/>
                      <a:pt x="2322" y="253"/>
                    </a:cubicBezTo>
                    <a:cubicBezTo>
                      <a:pt x="2293" y="253"/>
                      <a:pt x="2273" y="238"/>
                      <a:pt x="2273" y="208"/>
                    </a:cubicBezTo>
                    <a:lnTo>
                      <a:pt x="2273" y="97"/>
                    </a:lnTo>
                    <a:cubicBezTo>
                      <a:pt x="2246" y="97"/>
                      <a:pt x="2248" y="102"/>
                      <a:pt x="2248" y="77"/>
                    </a:cubicBezTo>
                    <a:cubicBezTo>
                      <a:pt x="2248" y="74"/>
                      <a:pt x="2250" y="72"/>
                      <a:pt x="2253" y="72"/>
                    </a:cubicBezTo>
                    <a:lnTo>
                      <a:pt x="2273" y="72"/>
                    </a:lnTo>
                    <a:lnTo>
                      <a:pt x="2273" y="29"/>
                    </a:lnTo>
                    <a:cubicBezTo>
                      <a:pt x="2273" y="27"/>
                      <a:pt x="2275" y="24"/>
                      <a:pt x="2278" y="24"/>
                    </a:cubicBezTo>
                    <a:lnTo>
                      <a:pt x="2301" y="24"/>
                    </a:lnTo>
                    <a:cubicBezTo>
                      <a:pt x="2304" y="24"/>
                      <a:pt x="2306" y="27"/>
                      <a:pt x="2306" y="29"/>
                    </a:cubicBezTo>
                    <a:lnTo>
                      <a:pt x="2306" y="72"/>
                    </a:lnTo>
                    <a:lnTo>
                      <a:pt x="2358" y="72"/>
                    </a:lnTo>
                    <a:cubicBezTo>
                      <a:pt x="2360" y="72"/>
                      <a:pt x="2363" y="74"/>
                      <a:pt x="2363" y="77"/>
                    </a:cubicBezTo>
                    <a:lnTo>
                      <a:pt x="2363" y="91"/>
                    </a:lnTo>
                    <a:cubicBezTo>
                      <a:pt x="2363" y="94"/>
                      <a:pt x="2360" y="97"/>
                      <a:pt x="2358" y="97"/>
                    </a:cubicBezTo>
                    <a:lnTo>
                      <a:pt x="2306" y="97"/>
                    </a:lnTo>
                    <a:lnTo>
                      <a:pt x="2306" y="200"/>
                    </a:lnTo>
                    <a:cubicBezTo>
                      <a:pt x="2306" y="218"/>
                      <a:pt x="2313" y="228"/>
                      <a:pt x="2332" y="228"/>
                    </a:cubicBezTo>
                    <a:cubicBezTo>
                      <a:pt x="2345" y="228"/>
                      <a:pt x="2354" y="221"/>
                      <a:pt x="2358" y="221"/>
                    </a:cubicBezTo>
                    <a:cubicBezTo>
                      <a:pt x="2362" y="221"/>
                      <a:pt x="2363" y="224"/>
                      <a:pt x="2363" y="227"/>
                    </a:cubicBezTo>
                    <a:lnTo>
                      <a:pt x="2363" y="239"/>
                    </a:lnTo>
                    <a:cubicBezTo>
                      <a:pt x="2363" y="243"/>
                      <a:pt x="2362" y="244"/>
                      <a:pt x="2359" y="246"/>
                    </a:cubicBezTo>
                    <a:close/>
                    <a:moveTo>
                      <a:pt x="1944" y="162"/>
                    </a:moveTo>
                    <a:cubicBezTo>
                      <a:pt x="1944" y="197"/>
                      <a:pt x="1935" y="232"/>
                      <a:pt x="1893" y="232"/>
                    </a:cubicBezTo>
                    <a:cubicBezTo>
                      <a:pt x="1851" y="232"/>
                      <a:pt x="1842" y="198"/>
                      <a:pt x="1842" y="163"/>
                    </a:cubicBezTo>
                    <a:cubicBezTo>
                      <a:pt x="1842" y="127"/>
                      <a:pt x="1851" y="93"/>
                      <a:pt x="1893" y="93"/>
                    </a:cubicBezTo>
                    <a:cubicBezTo>
                      <a:pt x="1934" y="93"/>
                      <a:pt x="1944" y="127"/>
                      <a:pt x="1944" y="162"/>
                    </a:cubicBezTo>
                    <a:close/>
                    <a:moveTo>
                      <a:pt x="1979" y="162"/>
                    </a:moveTo>
                    <a:cubicBezTo>
                      <a:pt x="1979" y="108"/>
                      <a:pt x="1951" y="69"/>
                      <a:pt x="1893" y="69"/>
                    </a:cubicBezTo>
                    <a:cubicBezTo>
                      <a:pt x="1836" y="69"/>
                      <a:pt x="1807" y="109"/>
                      <a:pt x="1807" y="163"/>
                    </a:cubicBezTo>
                    <a:cubicBezTo>
                      <a:pt x="1807" y="217"/>
                      <a:pt x="1837" y="257"/>
                      <a:pt x="1894" y="257"/>
                    </a:cubicBezTo>
                    <a:cubicBezTo>
                      <a:pt x="1951" y="257"/>
                      <a:pt x="1979" y="216"/>
                      <a:pt x="1979" y="162"/>
                    </a:cubicBezTo>
                    <a:close/>
                    <a:moveTo>
                      <a:pt x="2595" y="162"/>
                    </a:moveTo>
                    <a:cubicBezTo>
                      <a:pt x="2595" y="197"/>
                      <a:pt x="2586" y="232"/>
                      <a:pt x="2544" y="232"/>
                    </a:cubicBezTo>
                    <a:cubicBezTo>
                      <a:pt x="2502" y="232"/>
                      <a:pt x="2493" y="198"/>
                      <a:pt x="2493" y="163"/>
                    </a:cubicBezTo>
                    <a:cubicBezTo>
                      <a:pt x="2493" y="127"/>
                      <a:pt x="2502" y="93"/>
                      <a:pt x="2544" y="93"/>
                    </a:cubicBezTo>
                    <a:cubicBezTo>
                      <a:pt x="2585" y="93"/>
                      <a:pt x="2595" y="127"/>
                      <a:pt x="2595" y="162"/>
                    </a:cubicBezTo>
                    <a:close/>
                    <a:moveTo>
                      <a:pt x="2630" y="162"/>
                    </a:moveTo>
                    <a:cubicBezTo>
                      <a:pt x="2630" y="108"/>
                      <a:pt x="2601" y="69"/>
                      <a:pt x="2544" y="69"/>
                    </a:cubicBezTo>
                    <a:cubicBezTo>
                      <a:pt x="2487" y="69"/>
                      <a:pt x="2458" y="109"/>
                      <a:pt x="2458" y="163"/>
                    </a:cubicBezTo>
                    <a:cubicBezTo>
                      <a:pt x="2458" y="217"/>
                      <a:pt x="2488" y="257"/>
                      <a:pt x="2545" y="257"/>
                    </a:cubicBezTo>
                    <a:cubicBezTo>
                      <a:pt x="2602" y="257"/>
                      <a:pt x="2630" y="216"/>
                      <a:pt x="2630" y="162"/>
                    </a:cubicBezTo>
                    <a:close/>
                    <a:moveTo>
                      <a:pt x="359" y="162"/>
                    </a:moveTo>
                    <a:cubicBezTo>
                      <a:pt x="359" y="197"/>
                      <a:pt x="350" y="232"/>
                      <a:pt x="308" y="232"/>
                    </a:cubicBezTo>
                    <a:cubicBezTo>
                      <a:pt x="266" y="232"/>
                      <a:pt x="257" y="198"/>
                      <a:pt x="257" y="163"/>
                    </a:cubicBezTo>
                    <a:cubicBezTo>
                      <a:pt x="257" y="127"/>
                      <a:pt x="266" y="93"/>
                      <a:pt x="308" y="93"/>
                    </a:cubicBezTo>
                    <a:cubicBezTo>
                      <a:pt x="349" y="93"/>
                      <a:pt x="359" y="127"/>
                      <a:pt x="359" y="162"/>
                    </a:cubicBezTo>
                    <a:close/>
                    <a:moveTo>
                      <a:pt x="394" y="162"/>
                    </a:moveTo>
                    <a:cubicBezTo>
                      <a:pt x="394" y="108"/>
                      <a:pt x="365" y="69"/>
                      <a:pt x="308" y="69"/>
                    </a:cubicBezTo>
                    <a:cubicBezTo>
                      <a:pt x="251" y="69"/>
                      <a:pt x="222" y="109"/>
                      <a:pt x="222" y="163"/>
                    </a:cubicBezTo>
                    <a:cubicBezTo>
                      <a:pt x="222" y="217"/>
                      <a:pt x="252" y="257"/>
                      <a:pt x="309" y="257"/>
                    </a:cubicBezTo>
                    <a:cubicBezTo>
                      <a:pt x="366" y="257"/>
                      <a:pt x="394" y="216"/>
                      <a:pt x="394" y="162"/>
                    </a:cubicBezTo>
                    <a:close/>
                    <a:moveTo>
                      <a:pt x="2798" y="251"/>
                    </a:moveTo>
                    <a:lnTo>
                      <a:pt x="2775" y="251"/>
                    </a:lnTo>
                    <a:cubicBezTo>
                      <a:pt x="2772" y="251"/>
                      <a:pt x="2770" y="248"/>
                      <a:pt x="2770" y="245"/>
                    </a:cubicBezTo>
                    <a:lnTo>
                      <a:pt x="2770" y="135"/>
                    </a:lnTo>
                    <a:cubicBezTo>
                      <a:pt x="2770" y="107"/>
                      <a:pt x="2756" y="94"/>
                      <a:pt x="2728" y="94"/>
                    </a:cubicBezTo>
                    <a:cubicBezTo>
                      <a:pt x="2720" y="94"/>
                      <a:pt x="2711" y="95"/>
                      <a:pt x="2703" y="98"/>
                    </a:cubicBezTo>
                    <a:cubicBezTo>
                      <a:pt x="2694" y="102"/>
                      <a:pt x="2689" y="106"/>
                      <a:pt x="2689" y="116"/>
                    </a:cubicBezTo>
                    <a:lnTo>
                      <a:pt x="2689" y="245"/>
                    </a:lnTo>
                    <a:cubicBezTo>
                      <a:pt x="2689" y="248"/>
                      <a:pt x="2687" y="251"/>
                      <a:pt x="2684" y="251"/>
                    </a:cubicBezTo>
                    <a:lnTo>
                      <a:pt x="2661" y="251"/>
                    </a:lnTo>
                    <a:cubicBezTo>
                      <a:pt x="2658" y="251"/>
                      <a:pt x="2656" y="248"/>
                      <a:pt x="2656" y="245"/>
                    </a:cubicBezTo>
                    <a:lnTo>
                      <a:pt x="2656" y="77"/>
                    </a:lnTo>
                    <a:cubicBezTo>
                      <a:pt x="2656" y="74"/>
                      <a:pt x="2658" y="72"/>
                      <a:pt x="2661" y="72"/>
                    </a:cubicBezTo>
                    <a:lnTo>
                      <a:pt x="2679" y="72"/>
                    </a:lnTo>
                    <a:cubicBezTo>
                      <a:pt x="2686" y="72"/>
                      <a:pt x="2686" y="74"/>
                      <a:pt x="2686" y="80"/>
                    </a:cubicBezTo>
                    <a:lnTo>
                      <a:pt x="2688" y="80"/>
                    </a:lnTo>
                    <a:cubicBezTo>
                      <a:pt x="2695" y="80"/>
                      <a:pt x="2701" y="76"/>
                      <a:pt x="2707" y="74"/>
                    </a:cubicBezTo>
                    <a:cubicBezTo>
                      <a:pt x="2718" y="71"/>
                      <a:pt x="2728" y="69"/>
                      <a:pt x="2740" y="69"/>
                    </a:cubicBezTo>
                    <a:cubicBezTo>
                      <a:pt x="2778" y="69"/>
                      <a:pt x="2803" y="91"/>
                      <a:pt x="2803" y="130"/>
                    </a:cubicBezTo>
                    <a:lnTo>
                      <a:pt x="2803" y="245"/>
                    </a:lnTo>
                    <a:cubicBezTo>
                      <a:pt x="2803" y="248"/>
                      <a:pt x="2801" y="251"/>
                      <a:pt x="2798" y="251"/>
                    </a:cubicBezTo>
                    <a:close/>
                    <a:moveTo>
                      <a:pt x="1369" y="251"/>
                    </a:moveTo>
                    <a:lnTo>
                      <a:pt x="1346" y="251"/>
                    </a:lnTo>
                    <a:cubicBezTo>
                      <a:pt x="1343" y="251"/>
                      <a:pt x="1341" y="248"/>
                      <a:pt x="1341" y="245"/>
                    </a:cubicBezTo>
                    <a:lnTo>
                      <a:pt x="1341" y="135"/>
                    </a:lnTo>
                    <a:cubicBezTo>
                      <a:pt x="1341" y="107"/>
                      <a:pt x="1327" y="94"/>
                      <a:pt x="1300" y="94"/>
                    </a:cubicBezTo>
                    <a:cubicBezTo>
                      <a:pt x="1291" y="94"/>
                      <a:pt x="1282" y="95"/>
                      <a:pt x="1274" y="98"/>
                    </a:cubicBezTo>
                    <a:cubicBezTo>
                      <a:pt x="1265" y="102"/>
                      <a:pt x="1260" y="106"/>
                      <a:pt x="1260" y="116"/>
                    </a:cubicBezTo>
                    <a:lnTo>
                      <a:pt x="1260" y="245"/>
                    </a:lnTo>
                    <a:cubicBezTo>
                      <a:pt x="1260" y="248"/>
                      <a:pt x="1258" y="251"/>
                      <a:pt x="1255" y="251"/>
                    </a:cubicBezTo>
                    <a:lnTo>
                      <a:pt x="1232" y="251"/>
                    </a:lnTo>
                    <a:cubicBezTo>
                      <a:pt x="1230" y="251"/>
                      <a:pt x="1227" y="248"/>
                      <a:pt x="1227" y="245"/>
                    </a:cubicBezTo>
                    <a:lnTo>
                      <a:pt x="1227" y="77"/>
                    </a:lnTo>
                    <a:cubicBezTo>
                      <a:pt x="1227" y="74"/>
                      <a:pt x="1230" y="72"/>
                      <a:pt x="1232" y="72"/>
                    </a:cubicBezTo>
                    <a:lnTo>
                      <a:pt x="1250" y="72"/>
                    </a:lnTo>
                    <a:cubicBezTo>
                      <a:pt x="1257" y="72"/>
                      <a:pt x="1257" y="74"/>
                      <a:pt x="1257" y="80"/>
                    </a:cubicBezTo>
                    <a:lnTo>
                      <a:pt x="1260" y="80"/>
                    </a:lnTo>
                    <a:cubicBezTo>
                      <a:pt x="1266" y="80"/>
                      <a:pt x="1272" y="76"/>
                      <a:pt x="1278" y="74"/>
                    </a:cubicBezTo>
                    <a:cubicBezTo>
                      <a:pt x="1290" y="71"/>
                      <a:pt x="1300" y="69"/>
                      <a:pt x="1311" y="69"/>
                    </a:cubicBezTo>
                    <a:cubicBezTo>
                      <a:pt x="1349" y="69"/>
                      <a:pt x="1374" y="91"/>
                      <a:pt x="1374" y="130"/>
                    </a:cubicBezTo>
                    <a:lnTo>
                      <a:pt x="1374" y="245"/>
                    </a:lnTo>
                    <a:cubicBezTo>
                      <a:pt x="1374" y="248"/>
                      <a:pt x="1372" y="251"/>
                      <a:pt x="1369" y="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8"/>
              <p:cNvSpPr>
                <a:spLocks noEditPoints="1"/>
              </p:cNvSpPr>
              <p:nvPr userDrawn="1"/>
            </p:nvSpPr>
            <p:spPr bwMode="gray">
              <a:xfrm>
                <a:off x="521146" y="325450"/>
                <a:ext cx="170352" cy="209763"/>
              </a:xfrm>
              <a:custGeom>
                <a:avLst/>
                <a:gdLst/>
                <a:ahLst/>
                <a:cxnLst>
                  <a:cxn ang="0">
                    <a:pos x="222" y="140"/>
                  </a:cxn>
                  <a:cxn ang="0">
                    <a:pos x="0" y="140"/>
                  </a:cxn>
                  <a:cxn ang="0">
                    <a:pos x="0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0" y="585"/>
                  </a:cxn>
                  <a:cxn ang="0">
                    <a:pos x="0" y="362"/>
                  </a:cxn>
                  <a:cxn ang="0">
                    <a:pos x="222" y="585"/>
                  </a:cxn>
                  <a:cxn ang="0">
                    <a:pos x="222" y="585"/>
                  </a:cxn>
                  <a:cxn ang="0">
                    <a:pos x="445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445" y="140"/>
                  </a:cxn>
                  <a:cxn ang="0">
                    <a:pos x="222" y="140"/>
                  </a:cxn>
                  <a:cxn ang="0">
                    <a:pos x="362" y="0"/>
                  </a:cxn>
                  <a:cxn ang="0">
                    <a:pos x="585" y="0"/>
                  </a:cxn>
                  <a:cxn ang="0">
                    <a:pos x="585" y="222"/>
                  </a:cxn>
                  <a:cxn ang="0">
                    <a:pos x="445" y="362"/>
                  </a:cxn>
                  <a:cxn ang="0">
                    <a:pos x="445" y="140"/>
                  </a:cxn>
                  <a:cxn ang="0">
                    <a:pos x="445" y="585"/>
                  </a:cxn>
                  <a:cxn ang="0">
                    <a:pos x="222" y="585"/>
                  </a:cxn>
                  <a:cxn ang="0">
                    <a:pos x="362" y="725"/>
                  </a:cxn>
                  <a:cxn ang="0">
                    <a:pos x="585" y="725"/>
                  </a:cxn>
                  <a:cxn ang="0">
                    <a:pos x="585" y="502"/>
                  </a:cxn>
                  <a:cxn ang="0">
                    <a:pos x="445" y="362"/>
                  </a:cxn>
                  <a:cxn ang="0">
                    <a:pos x="445" y="585"/>
                  </a:cxn>
                </a:cxnLst>
                <a:rect l="0" t="0" r="r" b="b"/>
                <a:pathLst>
                  <a:path w="585" h="725">
                    <a:moveTo>
                      <a:pt x="222" y="140"/>
                    </a:moveTo>
                    <a:lnTo>
                      <a:pt x="0" y="140"/>
                    </a:lnTo>
                    <a:lnTo>
                      <a:pt x="0" y="362"/>
                    </a:lnTo>
                    <a:lnTo>
                      <a:pt x="222" y="140"/>
                    </a:lnTo>
                    <a:close/>
                    <a:moveTo>
                      <a:pt x="222" y="585"/>
                    </a:moveTo>
                    <a:lnTo>
                      <a:pt x="0" y="585"/>
                    </a:lnTo>
                    <a:lnTo>
                      <a:pt x="0" y="362"/>
                    </a:lnTo>
                    <a:lnTo>
                      <a:pt x="222" y="585"/>
                    </a:lnTo>
                    <a:close/>
                    <a:moveTo>
                      <a:pt x="222" y="585"/>
                    </a:moveTo>
                    <a:lnTo>
                      <a:pt x="445" y="362"/>
                    </a:lnTo>
                    <a:lnTo>
                      <a:pt x="222" y="140"/>
                    </a:lnTo>
                    <a:lnTo>
                      <a:pt x="222" y="585"/>
                    </a:lnTo>
                    <a:close/>
                    <a:moveTo>
                      <a:pt x="445" y="140"/>
                    </a:moveTo>
                    <a:lnTo>
                      <a:pt x="222" y="140"/>
                    </a:lnTo>
                    <a:lnTo>
                      <a:pt x="362" y="0"/>
                    </a:lnTo>
                    <a:lnTo>
                      <a:pt x="585" y="0"/>
                    </a:lnTo>
                    <a:lnTo>
                      <a:pt x="585" y="222"/>
                    </a:lnTo>
                    <a:lnTo>
                      <a:pt x="445" y="362"/>
                    </a:lnTo>
                    <a:lnTo>
                      <a:pt x="445" y="140"/>
                    </a:lnTo>
                    <a:close/>
                    <a:moveTo>
                      <a:pt x="445" y="585"/>
                    </a:moveTo>
                    <a:lnTo>
                      <a:pt x="222" y="585"/>
                    </a:lnTo>
                    <a:lnTo>
                      <a:pt x="362" y="725"/>
                    </a:lnTo>
                    <a:lnTo>
                      <a:pt x="585" y="725"/>
                    </a:lnTo>
                    <a:lnTo>
                      <a:pt x="585" y="502"/>
                    </a:lnTo>
                    <a:lnTo>
                      <a:pt x="445" y="362"/>
                    </a:lnTo>
                    <a:lnTo>
                      <a:pt x="445" y="585"/>
                    </a:lnTo>
                    <a:close/>
                  </a:path>
                </a:pathLst>
              </a:custGeom>
              <a:solidFill>
                <a:srgbClr val="EF001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272000" y="979200"/>
            <a:ext cx="7008000" cy="1224000"/>
          </a:xfrm>
        </p:spPr>
        <p:txBody>
          <a:bodyPr tIns="36000" rIns="21600" anchor="t"/>
          <a:lstStyle>
            <a:lvl1pPr marL="0" indent="0" algn="r">
              <a:lnSpc>
                <a:spcPts val="3000"/>
              </a:lnSpc>
              <a:buFont typeface="Arial" pitchFamily="34" charset="0"/>
              <a:buNone/>
              <a:tabLst/>
              <a:defRPr sz="2800" b="0" cap="all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8600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Content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13184" y="1773238"/>
            <a:ext cx="3647016" cy="4392612"/>
          </a:xfr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 vert="horz" lIns="144000" tIns="144000" rIns="0" bIns="0" rtlCol="0">
            <a:noAutofit/>
          </a:bodyPr>
          <a:lstStyle>
            <a:lvl1pPr>
              <a:defRPr lang="en-GB" sz="1600" dirty="0">
                <a:solidFill>
                  <a:schemeClr val="accent6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/>
          </p:nvPr>
        </p:nvSpPr>
        <p:spPr>
          <a:xfrm>
            <a:off x="431801" y="1773239"/>
            <a:ext cx="7488767" cy="439261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328A85F-5C34-4EEB-AEBB-DAD4FBCB1E53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3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8D6DBD-9C5A-4DC7-8F57-1CDD59A2B78F}" type="datetime1">
              <a:rPr lang="en-GB" smtClean="0">
                <a:solidFill>
                  <a:srgbClr val="FFFFFF"/>
                </a:solidFill>
              </a:rPr>
              <a:pPr/>
              <a:t>05/04/2016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Cloud DC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B87E62-7DB7-44AF-816E-5E8AF017B0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8422969" y="650498"/>
                </a:moveTo>
                <a:lnTo>
                  <a:pt x="8171082" y="901106"/>
                </a:lnTo>
                <a:lnTo>
                  <a:pt x="8568703" y="901106"/>
                </a:lnTo>
                <a:lnTo>
                  <a:pt x="8568703" y="1298498"/>
                </a:lnTo>
                <a:lnTo>
                  <a:pt x="8820590" y="1047890"/>
                </a:lnTo>
                <a:lnTo>
                  <a:pt x="8820590" y="650498"/>
                </a:lnTo>
                <a:close/>
                <a:moveTo>
                  <a:pt x="0" y="0"/>
                </a:moveTo>
                <a:lnTo>
                  <a:pt x="323410" y="0"/>
                </a:lnTo>
                <a:lnTo>
                  <a:pt x="323410" y="774000"/>
                </a:lnTo>
                <a:lnTo>
                  <a:pt x="1563598" y="774000"/>
                </a:lnTo>
                <a:lnTo>
                  <a:pt x="1563598" y="0"/>
                </a:ln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 vert="horz" lIns="324000" tIns="1728000" rIns="0" bIns="0" rtlCol="0">
            <a:normAutofit/>
          </a:bodyPr>
          <a:lstStyle>
            <a:lvl1pPr>
              <a:defRPr lang="de-DE" i="1">
                <a:solidFill>
                  <a:schemeClr val="accent6"/>
                </a:solidFill>
              </a:defRPr>
            </a:lvl1pPr>
          </a:lstStyle>
          <a:p>
            <a:pPr marL="457200" lvl="0" indent="-457200">
              <a:buFont typeface="+mj-lt"/>
              <a:buNone/>
            </a:pPr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" y="4942800"/>
            <a:ext cx="12192000" cy="792000"/>
          </a:xfrm>
          <a:solidFill>
            <a:schemeClr val="bg1">
              <a:alpha val="80000"/>
            </a:schemeClr>
          </a:solidFill>
        </p:spPr>
        <p:txBody>
          <a:bodyPr vert="horz" wrap="square" lIns="324000" tIns="0" rIns="396000" bIns="0" rtlCol="0" anchor="ctr" anchorCtr="0">
            <a:noAutofit/>
          </a:bodyPr>
          <a:lstStyle>
            <a:lvl1pPr>
              <a:spcAft>
                <a:spcPts val="0"/>
              </a:spcAft>
              <a:defRPr lang="de-DE" sz="1600">
                <a:latin typeface="+mj-lt"/>
                <a:ea typeface="+mn-ea"/>
                <a:cs typeface="+mn-cs"/>
              </a:defRPr>
            </a:lvl1pPr>
          </a:lstStyle>
          <a:p>
            <a:pPr lvl="0" algn="l">
              <a:lnSpc>
                <a:spcPts val="2000"/>
              </a:lnSpc>
              <a:spcBef>
                <a:spcPts val="0"/>
              </a:spcBef>
              <a:spcAft>
                <a:spcPts val="250"/>
              </a:spcAft>
              <a:buFontTx/>
            </a:pPr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72000" y="979200"/>
            <a:ext cx="7008000" cy="1224000"/>
          </a:xfrm>
          <a:effectLst>
            <a:outerShdw blurRad="63500" dist="25400" dir="2700000" sx="98000" sy="98000" algn="tl" rotWithShape="0">
              <a:prstClr val="black">
                <a:alpha val="40000"/>
              </a:prstClr>
            </a:outerShdw>
          </a:effectLst>
        </p:spPr>
        <p:txBody>
          <a:bodyPr vert="horz" lIns="0" tIns="36000" rIns="21600" bIns="0" rtlCol="0" anchor="t" anchorCtr="0">
            <a:noAutofit/>
          </a:bodyPr>
          <a:lstStyle>
            <a:lvl1pPr>
              <a:spcAft>
                <a:spcPts val="0"/>
              </a:spcAft>
              <a:defRPr lang="en-US" sz="2800" b="0" cap="all" baseline="0" smtClean="0">
                <a:latin typeface="+mj-lt"/>
                <a:ea typeface="+mj-ea"/>
                <a:cs typeface="+mj-cs"/>
              </a:defRPr>
            </a:lvl1pPr>
          </a:lstStyle>
          <a:p>
            <a:pPr marL="0" lvl="0" indent="0" algn="r">
              <a:lnSpc>
                <a:spcPts val="3000"/>
              </a:lnSpc>
              <a:spcBef>
                <a:spcPct val="0"/>
              </a:spcBef>
              <a:buFont typeface="+mj-lt"/>
              <a:buNone/>
              <a:tabLst/>
            </a:pPr>
            <a:r>
              <a:rPr lang="en-GB" smtClean="0"/>
              <a:t>Click to edit Master text styles</a:t>
            </a:r>
          </a:p>
        </p:txBody>
      </p:sp>
      <p:sp>
        <p:nvSpPr>
          <p:cNvPr id="15" name="Freeform 4"/>
          <p:cNvSpPr>
            <a:spLocks noChangeAspect="1"/>
          </p:cNvSpPr>
          <p:nvPr/>
        </p:nvSpPr>
        <p:spPr bwMode="ltGray">
          <a:xfrm>
            <a:off x="10894776" y="650498"/>
            <a:ext cx="866011" cy="648000"/>
          </a:xfrm>
          <a:custGeom>
            <a:avLst/>
            <a:gdLst/>
            <a:ahLst/>
            <a:cxnLst>
              <a:cxn ang="0">
                <a:pos x="221" y="140"/>
              </a:cxn>
              <a:cxn ang="0">
                <a:pos x="0" y="140"/>
              </a:cxn>
              <a:cxn ang="0">
                <a:pos x="140" y="0"/>
              </a:cxn>
              <a:cxn ang="0">
                <a:pos x="361" y="0"/>
              </a:cxn>
              <a:cxn ang="0">
                <a:pos x="361" y="222"/>
              </a:cxn>
              <a:cxn ang="0">
                <a:pos x="221" y="362"/>
              </a:cxn>
              <a:cxn ang="0">
                <a:pos x="221" y="140"/>
              </a:cxn>
            </a:cxnLst>
            <a:rect l="0" t="0" r="r" b="b"/>
            <a:pathLst>
              <a:path w="361" h="362">
                <a:moveTo>
                  <a:pt x="221" y="140"/>
                </a:moveTo>
                <a:lnTo>
                  <a:pt x="0" y="140"/>
                </a:lnTo>
                <a:lnTo>
                  <a:pt x="140" y="0"/>
                </a:lnTo>
                <a:lnTo>
                  <a:pt x="361" y="0"/>
                </a:lnTo>
                <a:lnTo>
                  <a:pt x="361" y="222"/>
                </a:lnTo>
                <a:lnTo>
                  <a:pt x="221" y="362"/>
                </a:lnTo>
                <a:lnTo>
                  <a:pt x="221" y="140"/>
                </a:lnTo>
                <a:close/>
              </a:path>
            </a:pathLst>
          </a:custGeom>
          <a:solidFill>
            <a:srgbClr val="DF052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grpSp>
        <p:nvGrpSpPr>
          <p:cNvPr id="16" name="Gruppieren 25"/>
          <p:cNvGrpSpPr>
            <a:grpSpLocks noChangeAspect="1"/>
          </p:cNvGrpSpPr>
          <p:nvPr/>
        </p:nvGrpSpPr>
        <p:grpSpPr>
          <a:xfrm>
            <a:off x="431213" y="0"/>
            <a:ext cx="1653584" cy="774000"/>
            <a:chOff x="395288" y="0"/>
            <a:chExt cx="1234420" cy="770400"/>
          </a:xfrm>
        </p:grpSpPr>
        <p:sp>
          <p:nvSpPr>
            <p:cNvPr id="17" name="Rectangle 5"/>
            <p:cNvSpPr>
              <a:spLocks noChangeArrowheads="1"/>
            </p:cNvSpPr>
            <p:nvPr userDrawn="1"/>
          </p:nvSpPr>
          <p:spPr bwMode="gray">
            <a:xfrm>
              <a:off x="395288" y="0"/>
              <a:ext cx="1234420" cy="770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5400000" sx="102000" sy="102000" algn="t" rotWithShape="0">
                <a:schemeClr val="accent4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grpSp>
          <p:nvGrpSpPr>
            <p:cNvPr id="18" name="Gruppieren 27"/>
            <p:cNvGrpSpPr/>
            <p:nvPr userDrawn="1"/>
          </p:nvGrpSpPr>
          <p:grpSpPr>
            <a:xfrm>
              <a:off x="521146" y="325450"/>
              <a:ext cx="982705" cy="324178"/>
              <a:chOff x="521146" y="325450"/>
              <a:chExt cx="982705" cy="324178"/>
            </a:xfrm>
          </p:grpSpPr>
          <p:sp>
            <p:nvSpPr>
              <p:cNvPr id="19" name="Freeform 6"/>
              <p:cNvSpPr>
                <a:spLocks noEditPoints="1"/>
              </p:cNvSpPr>
              <p:nvPr userDrawn="1"/>
            </p:nvSpPr>
            <p:spPr bwMode="gray">
              <a:xfrm>
                <a:off x="734722" y="358503"/>
                <a:ext cx="769129" cy="143656"/>
              </a:xfrm>
              <a:custGeom>
                <a:avLst/>
                <a:gdLst/>
                <a:ahLst/>
                <a:cxnLst>
                  <a:cxn ang="0">
                    <a:pos x="83" y="495"/>
                  </a:cxn>
                  <a:cxn ang="0">
                    <a:pos x="0" y="0"/>
                  </a:cxn>
                  <a:cxn ang="0">
                    <a:pos x="188" y="235"/>
                  </a:cxn>
                  <a:cxn ang="0">
                    <a:pos x="251" y="0"/>
                  </a:cxn>
                  <a:cxn ang="0">
                    <a:pos x="273" y="495"/>
                  </a:cxn>
                  <a:cxn ang="0">
                    <a:pos x="188" y="235"/>
                  </a:cxn>
                  <a:cxn ang="0">
                    <a:pos x="2570" y="280"/>
                  </a:cxn>
                  <a:cxn ang="0">
                    <a:pos x="2407" y="420"/>
                  </a:cxn>
                  <a:cxn ang="0">
                    <a:pos x="2382" y="495"/>
                  </a:cxn>
                  <a:cxn ang="0">
                    <a:pos x="2653" y="58"/>
                  </a:cxn>
                  <a:cxn ang="0">
                    <a:pos x="2334" y="0"/>
                  </a:cxn>
                  <a:cxn ang="0">
                    <a:pos x="2570" y="75"/>
                  </a:cxn>
                  <a:cxn ang="0">
                    <a:pos x="2382" y="205"/>
                  </a:cxn>
                  <a:cxn ang="0">
                    <a:pos x="2324" y="437"/>
                  </a:cxn>
                  <a:cxn ang="0">
                    <a:pos x="2200" y="0"/>
                  </a:cxn>
                  <a:cxn ang="0">
                    <a:pos x="2258" y="220"/>
                  </a:cxn>
                  <a:cxn ang="0">
                    <a:pos x="2167" y="278"/>
                  </a:cxn>
                  <a:cxn ang="0">
                    <a:pos x="2196" y="495"/>
                  </a:cxn>
                  <a:cxn ang="0">
                    <a:pos x="2175" y="205"/>
                  </a:cxn>
                  <a:cxn ang="0">
                    <a:pos x="2008" y="75"/>
                  </a:cxn>
                  <a:cxn ang="0">
                    <a:pos x="1925" y="495"/>
                  </a:cxn>
                  <a:cxn ang="0">
                    <a:pos x="2200" y="0"/>
                  </a:cxn>
                  <a:cxn ang="0">
                    <a:pos x="1615" y="0"/>
                  </a:cxn>
                  <a:cxn ang="0">
                    <a:pos x="1855" y="75"/>
                  </a:cxn>
                  <a:cxn ang="0">
                    <a:pos x="1640" y="205"/>
                  </a:cxn>
                  <a:cxn ang="0">
                    <a:pos x="1848" y="280"/>
                  </a:cxn>
                  <a:cxn ang="0">
                    <a:pos x="1640" y="420"/>
                  </a:cxn>
                  <a:cxn ang="0">
                    <a:pos x="1855" y="495"/>
                  </a:cxn>
                  <a:cxn ang="0">
                    <a:pos x="1557" y="437"/>
                  </a:cxn>
                  <a:cxn ang="0">
                    <a:pos x="1200" y="58"/>
                  </a:cxn>
                  <a:cxn ang="0">
                    <a:pos x="1495" y="0"/>
                  </a:cxn>
                  <a:cxn ang="0">
                    <a:pos x="1283" y="75"/>
                  </a:cxn>
                  <a:cxn ang="0">
                    <a:pos x="1495" y="420"/>
                  </a:cxn>
                  <a:cxn ang="0">
                    <a:pos x="1258" y="495"/>
                  </a:cxn>
                  <a:cxn ang="0">
                    <a:pos x="1200" y="58"/>
                  </a:cxn>
                  <a:cxn ang="0">
                    <a:pos x="1045" y="420"/>
                  </a:cxn>
                  <a:cxn ang="0">
                    <a:pos x="869" y="75"/>
                  </a:cxn>
                  <a:cxn ang="0">
                    <a:pos x="786" y="58"/>
                  </a:cxn>
                  <a:cxn ang="0">
                    <a:pos x="1071" y="0"/>
                  </a:cxn>
                  <a:cxn ang="0">
                    <a:pos x="1128" y="437"/>
                  </a:cxn>
                  <a:cxn ang="0">
                    <a:pos x="843" y="495"/>
                  </a:cxn>
                  <a:cxn ang="0">
                    <a:pos x="786" y="58"/>
                  </a:cxn>
                  <a:cxn ang="0">
                    <a:pos x="391" y="0"/>
                  </a:cxn>
                  <a:cxn ang="0">
                    <a:pos x="473" y="211"/>
                  </a:cxn>
                  <a:cxn ang="0">
                    <a:pos x="631" y="0"/>
                  </a:cxn>
                  <a:cxn ang="0">
                    <a:pos x="714" y="437"/>
                  </a:cxn>
                  <a:cxn ang="0">
                    <a:pos x="411" y="495"/>
                  </a:cxn>
                  <a:cxn ang="0">
                    <a:pos x="631" y="420"/>
                  </a:cxn>
                  <a:cxn ang="0">
                    <a:pos x="448" y="287"/>
                  </a:cxn>
                </a:cxnLst>
                <a:rect l="0" t="0" r="r" b="b"/>
                <a:pathLst>
                  <a:path w="2653" h="495">
                    <a:moveTo>
                      <a:pt x="83" y="0"/>
                    </a:moveTo>
                    <a:lnTo>
                      <a:pt x="83" y="495"/>
                    </a:lnTo>
                    <a:lnTo>
                      <a:pt x="0" y="495"/>
                    </a:lnTo>
                    <a:lnTo>
                      <a:pt x="0" y="0"/>
                    </a:lnTo>
                    <a:lnTo>
                      <a:pt x="83" y="0"/>
                    </a:lnTo>
                    <a:close/>
                    <a:moveTo>
                      <a:pt x="188" y="235"/>
                    </a:moveTo>
                    <a:lnTo>
                      <a:pt x="347" y="0"/>
                    </a:lnTo>
                    <a:lnTo>
                      <a:pt x="251" y="0"/>
                    </a:lnTo>
                    <a:lnTo>
                      <a:pt x="89" y="235"/>
                    </a:lnTo>
                    <a:lnTo>
                      <a:pt x="273" y="495"/>
                    </a:lnTo>
                    <a:lnTo>
                      <a:pt x="376" y="495"/>
                    </a:lnTo>
                    <a:lnTo>
                      <a:pt x="188" y="235"/>
                    </a:lnTo>
                    <a:close/>
                    <a:moveTo>
                      <a:pt x="2407" y="280"/>
                    </a:moveTo>
                    <a:lnTo>
                      <a:pt x="2570" y="280"/>
                    </a:lnTo>
                    <a:lnTo>
                      <a:pt x="2570" y="420"/>
                    </a:lnTo>
                    <a:lnTo>
                      <a:pt x="2407" y="420"/>
                    </a:lnTo>
                    <a:lnTo>
                      <a:pt x="2407" y="280"/>
                    </a:lnTo>
                    <a:close/>
                    <a:moveTo>
                      <a:pt x="2382" y="495"/>
                    </a:moveTo>
                    <a:lnTo>
                      <a:pt x="2653" y="495"/>
                    </a:lnTo>
                    <a:lnTo>
                      <a:pt x="2653" y="58"/>
                    </a:lnTo>
                    <a:cubicBezTo>
                      <a:pt x="2653" y="26"/>
                      <a:pt x="2627" y="0"/>
                      <a:pt x="2595" y="0"/>
                    </a:cubicBezTo>
                    <a:lnTo>
                      <a:pt x="2334" y="0"/>
                    </a:lnTo>
                    <a:lnTo>
                      <a:pt x="2334" y="75"/>
                    </a:lnTo>
                    <a:lnTo>
                      <a:pt x="2570" y="75"/>
                    </a:lnTo>
                    <a:lnTo>
                      <a:pt x="2570" y="205"/>
                    </a:lnTo>
                    <a:lnTo>
                      <a:pt x="2382" y="205"/>
                    </a:lnTo>
                    <a:cubicBezTo>
                      <a:pt x="2350" y="205"/>
                      <a:pt x="2324" y="231"/>
                      <a:pt x="2324" y="263"/>
                    </a:cubicBezTo>
                    <a:lnTo>
                      <a:pt x="2324" y="437"/>
                    </a:lnTo>
                    <a:cubicBezTo>
                      <a:pt x="2324" y="469"/>
                      <a:pt x="2350" y="495"/>
                      <a:pt x="2382" y="495"/>
                    </a:cubicBezTo>
                    <a:close/>
                    <a:moveTo>
                      <a:pt x="2200" y="0"/>
                    </a:moveTo>
                    <a:cubicBezTo>
                      <a:pt x="2232" y="0"/>
                      <a:pt x="2258" y="26"/>
                      <a:pt x="2258" y="58"/>
                    </a:cubicBezTo>
                    <a:lnTo>
                      <a:pt x="2258" y="220"/>
                    </a:lnTo>
                    <a:cubicBezTo>
                      <a:pt x="2258" y="252"/>
                      <a:pt x="2232" y="278"/>
                      <a:pt x="2200" y="278"/>
                    </a:cubicBezTo>
                    <a:cubicBezTo>
                      <a:pt x="2200" y="278"/>
                      <a:pt x="2177" y="278"/>
                      <a:pt x="2167" y="278"/>
                    </a:cubicBezTo>
                    <a:lnTo>
                      <a:pt x="2287" y="495"/>
                    </a:lnTo>
                    <a:lnTo>
                      <a:pt x="2196" y="495"/>
                    </a:lnTo>
                    <a:lnTo>
                      <a:pt x="2036" y="205"/>
                    </a:lnTo>
                    <a:cubicBezTo>
                      <a:pt x="2036" y="205"/>
                      <a:pt x="2167" y="205"/>
                      <a:pt x="2175" y="205"/>
                    </a:cubicBezTo>
                    <a:lnTo>
                      <a:pt x="2175" y="75"/>
                    </a:lnTo>
                    <a:lnTo>
                      <a:pt x="2008" y="75"/>
                    </a:lnTo>
                    <a:lnTo>
                      <a:pt x="2008" y="495"/>
                    </a:lnTo>
                    <a:lnTo>
                      <a:pt x="1925" y="495"/>
                    </a:lnTo>
                    <a:lnTo>
                      <a:pt x="1925" y="0"/>
                    </a:lnTo>
                    <a:lnTo>
                      <a:pt x="2200" y="0"/>
                    </a:lnTo>
                    <a:close/>
                    <a:moveTo>
                      <a:pt x="1557" y="58"/>
                    </a:moveTo>
                    <a:cubicBezTo>
                      <a:pt x="1557" y="26"/>
                      <a:pt x="1583" y="0"/>
                      <a:pt x="1615" y="0"/>
                    </a:cubicBezTo>
                    <a:lnTo>
                      <a:pt x="1855" y="0"/>
                    </a:lnTo>
                    <a:lnTo>
                      <a:pt x="1855" y="75"/>
                    </a:lnTo>
                    <a:lnTo>
                      <a:pt x="1640" y="75"/>
                    </a:lnTo>
                    <a:lnTo>
                      <a:pt x="1640" y="205"/>
                    </a:lnTo>
                    <a:lnTo>
                      <a:pt x="1848" y="205"/>
                    </a:lnTo>
                    <a:lnTo>
                      <a:pt x="1848" y="280"/>
                    </a:lnTo>
                    <a:lnTo>
                      <a:pt x="1640" y="280"/>
                    </a:lnTo>
                    <a:lnTo>
                      <a:pt x="1640" y="420"/>
                    </a:lnTo>
                    <a:lnTo>
                      <a:pt x="1855" y="420"/>
                    </a:lnTo>
                    <a:lnTo>
                      <a:pt x="1855" y="495"/>
                    </a:lnTo>
                    <a:lnTo>
                      <a:pt x="1615" y="495"/>
                    </a:lnTo>
                    <a:cubicBezTo>
                      <a:pt x="1583" y="495"/>
                      <a:pt x="1557" y="469"/>
                      <a:pt x="1557" y="437"/>
                    </a:cubicBezTo>
                    <a:lnTo>
                      <a:pt x="1557" y="58"/>
                    </a:lnTo>
                    <a:close/>
                    <a:moveTo>
                      <a:pt x="1200" y="58"/>
                    </a:moveTo>
                    <a:cubicBezTo>
                      <a:pt x="1200" y="26"/>
                      <a:pt x="1226" y="0"/>
                      <a:pt x="1258" y="0"/>
                    </a:cubicBezTo>
                    <a:lnTo>
                      <a:pt x="1495" y="0"/>
                    </a:lnTo>
                    <a:lnTo>
                      <a:pt x="1495" y="75"/>
                    </a:lnTo>
                    <a:lnTo>
                      <a:pt x="1283" y="75"/>
                    </a:lnTo>
                    <a:lnTo>
                      <a:pt x="1283" y="420"/>
                    </a:lnTo>
                    <a:lnTo>
                      <a:pt x="1495" y="420"/>
                    </a:lnTo>
                    <a:lnTo>
                      <a:pt x="1495" y="495"/>
                    </a:lnTo>
                    <a:lnTo>
                      <a:pt x="1258" y="495"/>
                    </a:lnTo>
                    <a:cubicBezTo>
                      <a:pt x="1226" y="495"/>
                      <a:pt x="1200" y="469"/>
                      <a:pt x="1200" y="437"/>
                    </a:cubicBezTo>
                    <a:lnTo>
                      <a:pt x="1200" y="58"/>
                    </a:lnTo>
                    <a:close/>
                    <a:moveTo>
                      <a:pt x="869" y="420"/>
                    </a:moveTo>
                    <a:lnTo>
                      <a:pt x="1045" y="420"/>
                    </a:lnTo>
                    <a:lnTo>
                      <a:pt x="1045" y="75"/>
                    </a:lnTo>
                    <a:lnTo>
                      <a:pt x="869" y="75"/>
                    </a:lnTo>
                    <a:lnTo>
                      <a:pt x="869" y="420"/>
                    </a:lnTo>
                    <a:close/>
                    <a:moveTo>
                      <a:pt x="786" y="58"/>
                    </a:moveTo>
                    <a:cubicBezTo>
                      <a:pt x="786" y="26"/>
                      <a:pt x="812" y="0"/>
                      <a:pt x="843" y="0"/>
                    </a:cubicBezTo>
                    <a:lnTo>
                      <a:pt x="1071" y="0"/>
                    </a:lnTo>
                    <a:cubicBezTo>
                      <a:pt x="1102" y="0"/>
                      <a:pt x="1128" y="26"/>
                      <a:pt x="1128" y="58"/>
                    </a:cubicBezTo>
                    <a:lnTo>
                      <a:pt x="1128" y="437"/>
                    </a:lnTo>
                    <a:cubicBezTo>
                      <a:pt x="1128" y="469"/>
                      <a:pt x="1102" y="495"/>
                      <a:pt x="1070" y="495"/>
                    </a:cubicBezTo>
                    <a:lnTo>
                      <a:pt x="843" y="495"/>
                    </a:lnTo>
                    <a:cubicBezTo>
                      <a:pt x="812" y="495"/>
                      <a:pt x="786" y="469"/>
                      <a:pt x="786" y="437"/>
                    </a:cubicBezTo>
                    <a:lnTo>
                      <a:pt x="786" y="58"/>
                    </a:lnTo>
                    <a:close/>
                    <a:moveTo>
                      <a:pt x="391" y="229"/>
                    </a:moveTo>
                    <a:lnTo>
                      <a:pt x="391" y="0"/>
                    </a:lnTo>
                    <a:lnTo>
                      <a:pt x="473" y="0"/>
                    </a:lnTo>
                    <a:cubicBezTo>
                      <a:pt x="473" y="0"/>
                      <a:pt x="473" y="203"/>
                      <a:pt x="473" y="211"/>
                    </a:cubicBezTo>
                    <a:lnTo>
                      <a:pt x="631" y="211"/>
                    </a:lnTo>
                    <a:lnTo>
                      <a:pt x="631" y="0"/>
                    </a:lnTo>
                    <a:lnTo>
                      <a:pt x="714" y="0"/>
                    </a:lnTo>
                    <a:lnTo>
                      <a:pt x="714" y="437"/>
                    </a:lnTo>
                    <a:cubicBezTo>
                      <a:pt x="714" y="469"/>
                      <a:pt x="688" y="495"/>
                      <a:pt x="656" y="495"/>
                    </a:cubicBezTo>
                    <a:lnTo>
                      <a:pt x="411" y="495"/>
                    </a:lnTo>
                    <a:lnTo>
                      <a:pt x="411" y="420"/>
                    </a:lnTo>
                    <a:cubicBezTo>
                      <a:pt x="411" y="420"/>
                      <a:pt x="622" y="420"/>
                      <a:pt x="631" y="420"/>
                    </a:cubicBezTo>
                    <a:lnTo>
                      <a:pt x="631" y="287"/>
                    </a:lnTo>
                    <a:cubicBezTo>
                      <a:pt x="622" y="287"/>
                      <a:pt x="448" y="287"/>
                      <a:pt x="448" y="287"/>
                    </a:cubicBezTo>
                    <a:cubicBezTo>
                      <a:pt x="417" y="287"/>
                      <a:pt x="391" y="261"/>
                      <a:pt x="39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Freeform 7"/>
              <p:cNvSpPr>
                <a:spLocks noEditPoints="1"/>
              </p:cNvSpPr>
              <p:nvPr userDrawn="1"/>
            </p:nvSpPr>
            <p:spPr bwMode="gray">
              <a:xfrm>
                <a:off x="585981" y="574622"/>
                <a:ext cx="854305" cy="75006"/>
              </a:xfrm>
              <a:custGeom>
                <a:avLst/>
                <a:gdLst/>
                <a:ahLst/>
                <a:cxnLst>
                  <a:cxn ang="0">
                    <a:pos x="35" y="38"/>
                  </a:cxn>
                  <a:cxn ang="0">
                    <a:pos x="4" y="12"/>
                  </a:cxn>
                  <a:cxn ang="0">
                    <a:pos x="202" y="128"/>
                  </a:cxn>
                  <a:cxn ang="0">
                    <a:pos x="1648" y="212"/>
                  </a:cxn>
                  <a:cxn ang="0">
                    <a:pos x="1679" y="126"/>
                  </a:cxn>
                  <a:cxn ang="0">
                    <a:pos x="1775" y="46"/>
                  </a:cxn>
                  <a:cxn ang="0">
                    <a:pos x="1701" y="99"/>
                  </a:cxn>
                  <a:cxn ang="0">
                    <a:pos x="2199" y="251"/>
                  </a:cxn>
                  <a:cxn ang="0">
                    <a:pos x="2076" y="77"/>
                  </a:cxn>
                  <a:cxn ang="0">
                    <a:pos x="2121" y="220"/>
                  </a:cxn>
                  <a:cxn ang="0">
                    <a:pos x="2195" y="72"/>
                  </a:cxn>
                  <a:cxn ang="0">
                    <a:pos x="732" y="251"/>
                  </a:cxn>
                  <a:cxn ang="0">
                    <a:pos x="590" y="198"/>
                  </a:cxn>
                  <a:cxn ang="0">
                    <a:pos x="624" y="187"/>
                  </a:cxn>
                  <a:cxn ang="0">
                    <a:pos x="704" y="77"/>
                  </a:cxn>
                  <a:cxn ang="0">
                    <a:pos x="732" y="251"/>
                  </a:cxn>
                  <a:cxn ang="0">
                    <a:pos x="2835" y="215"/>
                  </a:cxn>
                  <a:cxn ang="0">
                    <a:pos x="2834" y="120"/>
                  </a:cxn>
                  <a:cxn ang="0">
                    <a:pos x="2934" y="107"/>
                  </a:cxn>
                  <a:cxn ang="0">
                    <a:pos x="2881" y="253"/>
                  </a:cxn>
                  <a:cxn ang="0">
                    <a:pos x="2015" y="0"/>
                  </a:cxn>
                  <a:cxn ang="0">
                    <a:pos x="1169" y="140"/>
                  </a:cxn>
                  <a:cxn ang="0">
                    <a:pos x="1203" y="159"/>
                  </a:cxn>
                  <a:cxn ang="0">
                    <a:pos x="1184" y="242"/>
                  </a:cxn>
                  <a:cxn ang="0">
                    <a:pos x="1078" y="167"/>
                  </a:cxn>
                  <a:cxn ang="0">
                    <a:pos x="991" y="251"/>
                  </a:cxn>
                  <a:cxn ang="0">
                    <a:pos x="909" y="118"/>
                  </a:cxn>
                  <a:cxn ang="0">
                    <a:pos x="876" y="132"/>
                  </a:cxn>
                  <a:cxn ang="0">
                    <a:pos x="794" y="251"/>
                  </a:cxn>
                  <a:cxn ang="0">
                    <a:pos x="790" y="72"/>
                  </a:cxn>
                  <a:cxn ang="0">
                    <a:pos x="894" y="86"/>
                  </a:cxn>
                  <a:cxn ang="0">
                    <a:pos x="1014" y="251"/>
                  </a:cxn>
                  <a:cxn ang="0">
                    <a:pos x="2412" y="41"/>
                  </a:cxn>
                  <a:cxn ang="0">
                    <a:pos x="2401" y="72"/>
                  </a:cxn>
                  <a:cxn ang="0">
                    <a:pos x="556" y="243"/>
                  </a:cxn>
                  <a:cxn ang="0">
                    <a:pos x="561" y="101"/>
                  </a:cxn>
                  <a:cxn ang="0">
                    <a:pos x="509" y="228"/>
                  </a:cxn>
                  <a:cxn ang="0">
                    <a:pos x="1508" y="246"/>
                  </a:cxn>
                  <a:cxn ang="0">
                    <a:pos x="1402" y="72"/>
                  </a:cxn>
                  <a:cxn ang="0">
                    <a:pos x="1455" y="29"/>
                  </a:cxn>
                  <a:cxn ang="0">
                    <a:pos x="1507" y="97"/>
                  </a:cxn>
                  <a:cxn ang="0">
                    <a:pos x="1512" y="227"/>
                  </a:cxn>
                  <a:cxn ang="0">
                    <a:pos x="2273" y="208"/>
                  </a:cxn>
                  <a:cxn ang="0">
                    <a:pos x="2273" y="29"/>
                  </a:cxn>
                  <a:cxn ang="0">
                    <a:pos x="2358" y="72"/>
                  </a:cxn>
                  <a:cxn ang="0">
                    <a:pos x="2306" y="200"/>
                  </a:cxn>
                  <a:cxn ang="0">
                    <a:pos x="2359" y="246"/>
                  </a:cxn>
                  <a:cxn ang="0">
                    <a:pos x="1944" y="162"/>
                  </a:cxn>
                  <a:cxn ang="0">
                    <a:pos x="1979" y="162"/>
                  </a:cxn>
                  <a:cxn ang="0">
                    <a:pos x="2595" y="162"/>
                  </a:cxn>
                  <a:cxn ang="0">
                    <a:pos x="2630" y="162"/>
                  </a:cxn>
                  <a:cxn ang="0">
                    <a:pos x="359" y="162"/>
                  </a:cxn>
                  <a:cxn ang="0">
                    <a:pos x="394" y="162"/>
                  </a:cxn>
                  <a:cxn ang="0">
                    <a:pos x="2728" y="94"/>
                  </a:cxn>
                  <a:cxn ang="0">
                    <a:pos x="2661" y="251"/>
                  </a:cxn>
                  <a:cxn ang="0">
                    <a:pos x="2686" y="80"/>
                  </a:cxn>
                  <a:cxn ang="0">
                    <a:pos x="2803" y="245"/>
                  </a:cxn>
                  <a:cxn ang="0">
                    <a:pos x="1341" y="135"/>
                  </a:cxn>
                  <a:cxn ang="0">
                    <a:pos x="1255" y="251"/>
                  </a:cxn>
                  <a:cxn ang="0">
                    <a:pos x="1250" y="72"/>
                  </a:cxn>
                  <a:cxn ang="0">
                    <a:pos x="1374" y="130"/>
                  </a:cxn>
                </a:cxnLst>
                <a:rect l="0" t="0" r="r" b="b"/>
                <a:pathLst>
                  <a:path w="2942" h="257">
                    <a:moveTo>
                      <a:pt x="166" y="129"/>
                    </a:moveTo>
                    <a:cubicBezTo>
                      <a:pt x="166" y="154"/>
                      <a:pt x="158" y="179"/>
                      <a:pt x="141" y="198"/>
                    </a:cubicBezTo>
                    <a:cubicBezTo>
                      <a:pt x="123" y="219"/>
                      <a:pt x="102" y="225"/>
                      <a:pt x="75" y="225"/>
                    </a:cubicBezTo>
                    <a:lnTo>
                      <a:pt x="35" y="225"/>
                    </a:lnTo>
                    <a:lnTo>
                      <a:pt x="35" y="38"/>
                    </a:lnTo>
                    <a:lnTo>
                      <a:pt x="79" y="38"/>
                    </a:lnTo>
                    <a:cubicBezTo>
                      <a:pt x="135" y="38"/>
                      <a:pt x="166" y="75"/>
                      <a:pt x="166" y="129"/>
                    </a:cubicBezTo>
                    <a:close/>
                    <a:moveTo>
                      <a:pt x="202" y="128"/>
                    </a:moveTo>
                    <a:cubicBezTo>
                      <a:pt x="202" y="63"/>
                      <a:pt x="162" y="12"/>
                      <a:pt x="94" y="12"/>
                    </a:cubicBezTo>
                    <a:lnTo>
                      <a:pt x="4" y="12"/>
                    </a:lnTo>
                    <a:cubicBezTo>
                      <a:pt x="2" y="12"/>
                      <a:pt x="0" y="14"/>
                      <a:pt x="0" y="16"/>
                    </a:cubicBezTo>
                    <a:lnTo>
                      <a:pt x="0" y="247"/>
                    </a:lnTo>
                    <a:cubicBezTo>
                      <a:pt x="0" y="249"/>
                      <a:pt x="2" y="251"/>
                      <a:pt x="4" y="251"/>
                    </a:cubicBezTo>
                    <a:lnTo>
                      <a:pt x="85" y="251"/>
                    </a:lnTo>
                    <a:cubicBezTo>
                      <a:pt x="158" y="251"/>
                      <a:pt x="202" y="200"/>
                      <a:pt x="202" y="128"/>
                    </a:cubicBezTo>
                    <a:close/>
                    <a:moveTo>
                      <a:pt x="1703" y="253"/>
                    </a:moveTo>
                    <a:cubicBezTo>
                      <a:pt x="1688" y="253"/>
                      <a:pt x="1665" y="251"/>
                      <a:pt x="1651" y="245"/>
                    </a:cubicBezTo>
                    <a:cubicBezTo>
                      <a:pt x="1647" y="243"/>
                      <a:pt x="1644" y="242"/>
                      <a:pt x="1644" y="237"/>
                    </a:cubicBezTo>
                    <a:lnTo>
                      <a:pt x="1644" y="216"/>
                    </a:lnTo>
                    <a:cubicBezTo>
                      <a:pt x="1644" y="213"/>
                      <a:pt x="1645" y="212"/>
                      <a:pt x="1648" y="212"/>
                    </a:cubicBezTo>
                    <a:cubicBezTo>
                      <a:pt x="1650" y="212"/>
                      <a:pt x="1651" y="213"/>
                      <a:pt x="1653" y="214"/>
                    </a:cubicBezTo>
                    <a:cubicBezTo>
                      <a:pt x="1667" y="223"/>
                      <a:pt x="1685" y="228"/>
                      <a:pt x="1701" y="228"/>
                    </a:cubicBezTo>
                    <a:cubicBezTo>
                      <a:pt x="1724" y="228"/>
                      <a:pt x="1744" y="216"/>
                      <a:pt x="1744" y="192"/>
                    </a:cubicBezTo>
                    <a:cubicBezTo>
                      <a:pt x="1744" y="173"/>
                      <a:pt x="1736" y="166"/>
                      <a:pt x="1722" y="156"/>
                    </a:cubicBezTo>
                    <a:lnTo>
                      <a:pt x="1679" y="126"/>
                    </a:lnTo>
                    <a:cubicBezTo>
                      <a:pt x="1659" y="112"/>
                      <a:pt x="1647" y="97"/>
                      <a:pt x="1647" y="72"/>
                    </a:cubicBezTo>
                    <a:cubicBezTo>
                      <a:pt x="1647" y="28"/>
                      <a:pt x="1680" y="9"/>
                      <a:pt x="1720" y="9"/>
                    </a:cubicBezTo>
                    <a:cubicBezTo>
                      <a:pt x="1735" y="9"/>
                      <a:pt x="1757" y="12"/>
                      <a:pt x="1771" y="19"/>
                    </a:cubicBezTo>
                    <a:cubicBezTo>
                      <a:pt x="1775" y="21"/>
                      <a:pt x="1775" y="21"/>
                      <a:pt x="1775" y="26"/>
                    </a:cubicBezTo>
                    <a:lnTo>
                      <a:pt x="1775" y="46"/>
                    </a:lnTo>
                    <a:cubicBezTo>
                      <a:pt x="1775" y="49"/>
                      <a:pt x="1775" y="52"/>
                      <a:pt x="1772" y="52"/>
                    </a:cubicBezTo>
                    <a:cubicBezTo>
                      <a:pt x="1770" y="52"/>
                      <a:pt x="1768" y="50"/>
                      <a:pt x="1766" y="49"/>
                    </a:cubicBezTo>
                    <a:cubicBezTo>
                      <a:pt x="1753" y="39"/>
                      <a:pt x="1738" y="35"/>
                      <a:pt x="1722" y="35"/>
                    </a:cubicBezTo>
                    <a:cubicBezTo>
                      <a:pt x="1701" y="35"/>
                      <a:pt x="1682" y="45"/>
                      <a:pt x="1682" y="68"/>
                    </a:cubicBezTo>
                    <a:cubicBezTo>
                      <a:pt x="1682" y="83"/>
                      <a:pt x="1690" y="91"/>
                      <a:pt x="1701" y="99"/>
                    </a:cubicBezTo>
                    <a:lnTo>
                      <a:pt x="1745" y="128"/>
                    </a:lnTo>
                    <a:cubicBezTo>
                      <a:pt x="1767" y="143"/>
                      <a:pt x="1782" y="159"/>
                      <a:pt x="1782" y="187"/>
                    </a:cubicBezTo>
                    <a:cubicBezTo>
                      <a:pt x="1782" y="232"/>
                      <a:pt x="1745" y="253"/>
                      <a:pt x="1703" y="253"/>
                    </a:cubicBezTo>
                    <a:close/>
                    <a:moveTo>
                      <a:pt x="2218" y="251"/>
                    </a:moveTo>
                    <a:lnTo>
                      <a:pt x="2199" y="251"/>
                    </a:lnTo>
                    <a:cubicBezTo>
                      <a:pt x="2194" y="251"/>
                      <a:pt x="2194" y="246"/>
                      <a:pt x="2194" y="242"/>
                    </a:cubicBezTo>
                    <a:cubicBezTo>
                      <a:pt x="2186" y="242"/>
                      <a:pt x="2180" y="245"/>
                      <a:pt x="2173" y="248"/>
                    </a:cubicBezTo>
                    <a:cubicBezTo>
                      <a:pt x="2161" y="252"/>
                      <a:pt x="2151" y="253"/>
                      <a:pt x="2138" y="253"/>
                    </a:cubicBezTo>
                    <a:cubicBezTo>
                      <a:pt x="2103" y="253"/>
                      <a:pt x="2076" y="235"/>
                      <a:pt x="2076" y="198"/>
                    </a:cubicBezTo>
                    <a:lnTo>
                      <a:pt x="2076" y="77"/>
                    </a:lnTo>
                    <a:cubicBezTo>
                      <a:pt x="2076" y="74"/>
                      <a:pt x="2079" y="72"/>
                      <a:pt x="2082" y="72"/>
                    </a:cubicBezTo>
                    <a:lnTo>
                      <a:pt x="2105" y="72"/>
                    </a:lnTo>
                    <a:cubicBezTo>
                      <a:pt x="2107" y="72"/>
                      <a:pt x="2110" y="74"/>
                      <a:pt x="2110" y="77"/>
                    </a:cubicBezTo>
                    <a:lnTo>
                      <a:pt x="2110" y="187"/>
                    </a:lnTo>
                    <a:cubicBezTo>
                      <a:pt x="2110" y="199"/>
                      <a:pt x="2111" y="213"/>
                      <a:pt x="2121" y="220"/>
                    </a:cubicBezTo>
                    <a:cubicBezTo>
                      <a:pt x="2130" y="226"/>
                      <a:pt x="2140" y="228"/>
                      <a:pt x="2151" y="228"/>
                    </a:cubicBezTo>
                    <a:cubicBezTo>
                      <a:pt x="2158" y="228"/>
                      <a:pt x="2166" y="227"/>
                      <a:pt x="2173" y="225"/>
                    </a:cubicBezTo>
                    <a:cubicBezTo>
                      <a:pt x="2183" y="222"/>
                      <a:pt x="2190" y="219"/>
                      <a:pt x="2190" y="208"/>
                    </a:cubicBezTo>
                    <a:lnTo>
                      <a:pt x="2190" y="77"/>
                    </a:lnTo>
                    <a:cubicBezTo>
                      <a:pt x="2190" y="74"/>
                      <a:pt x="2193" y="72"/>
                      <a:pt x="2195" y="72"/>
                    </a:cubicBezTo>
                    <a:lnTo>
                      <a:pt x="2218" y="72"/>
                    </a:lnTo>
                    <a:cubicBezTo>
                      <a:pt x="2221" y="72"/>
                      <a:pt x="2224" y="74"/>
                      <a:pt x="2224" y="77"/>
                    </a:cubicBezTo>
                    <a:lnTo>
                      <a:pt x="2224" y="245"/>
                    </a:lnTo>
                    <a:cubicBezTo>
                      <a:pt x="2224" y="248"/>
                      <a:pt x="2221" y="251"/>
                      <a:pt x="2218" y="251"/>
                    </a:cubicBezTo>
                    <a:close/>
                    <a:moveTo>
                      <a:pt x="732" y="251"/>
                    </a:moveTo>
                    <a:lnTo>
                      <a:pt x="713" y="251"/>
                    </a:lnTo>
                    <a:cubicBezTo>
                      <a:pt x="707" y="251"/>
                      <a:pt x="707" y="246"/>
                      <a:pt x="707" y="242"/>
                    </a:cubicBezTo>
                    <a:cubicBezTo>
                      <a:pt x="699" y="242"/>
                      <a:pt x="694" y="245"/>
                      <a:pt x="686" y="248"/>
                    </a:cubicBezTo>
                    <a:cubicBezTo>
                      <a:pt x="674" y="252"/>
                      <a:pt x="664" y="253"/>
                      <a:pt x="652" y="253"/>
                    </a:cubicBezTo>
                    <a:cubicBezTo>
                      <a:pt x="617" y="253"/>
                      <a:pt x="590" y="235"/>
                      <a:pt x="590" y="198"/>
                    </a:cubicBezTo>
                    <a:lnTo>
                      <a:pt x="590" y="77"/>
                    </a:lnTo>
                    <a:cubicBezTo>
                      <a:pt x="590" y="74"/>
                      <a:pt x="593" y="72"/>
                      <a:pt x="595" y="72"/>
                    </a:cubicBezTo>
                    <a:lnTo>
                      <a:pt x="618" y="72"/>
                    </a:lnTo>
                    <a:cubicBezTo>
                      <a:pt x="621" y="72"/>
                      <a:pt x="624" y="74"/>
                      <a:pt x="624" y="77"/>
                    </a:cubicBezTo>
                    <a:lnTo>
                      <a:pt x="624" y="187"/>
                    </a:lnTo>
                    <a:cubicBezTo>
                      <a:pt x="624" y="199"/>
                      <a:pt x="625" y="213"/>
                      <a:pt x="635" y="220"/>
                    </a:cubicBezTo>
                    <a:cubicBezTo>
                      <a:pt x="643" y="226"/>
                      <a:pt x="654" y="228"/>
                      <a:pt x="664" y="228"/>
                    </a:cubicBezTo>
                    <a:cubicBezTo>
                      <a:pt x="672" y="228"/>
                      <a:pt x="680" y="227"/>
                      <a:pt x="687" y="225"/>
                    </a:cubicBezTo>
                    <a:cubicBezTo>
                      <a:pt x="697" y="222"/>
                      <a:pt x="704" y="219"/>
                      <a:pt x="704" y="208"/>
                    </a:cubicBezTo>
                    <a:lnTo>
                      <a:pt x="704" y="77"/>
                    </a:lnTo>
                    <a:cubicBezTo>
                      <a:pt x="704" y="74"/>
                      <a:pt x="706" y="72"/>
                      <a:pt x="709" y="72"/>
                    </a:cubicBezTo>
                    <a:lnTo>
                      <a:pt x="732" y="72"/>
                    </a:lnTo>
                    <a:cubicBezTo>
                      <a:pt x="735" y="72"/>
                      <a:pt x="737" y="74"/>
                      <a:pt x="737" y="77"/>
                    </a:cubicBezTo>
                    <a:lnTo>
                      <a:pt x="737" y="245"/>
                    </a:lnTo>
                    <a:cubicBezTo>
                      <a:pt x="737" y="248"/>
                      <a:pt x="735" y="251"/>
                      <a:pt x="732" y="251"/>
                    </a:cubicBezTo>
                    <a:close/>
                    <a:moveTo>
                      <a:pt x="2881" y="253"/>
                    </a:moveTo>
                    <a:cubicBezTo>
                      <a:pt x="2866" y="253"/>
                      <a:pt x="2852" y="251"/>
                      <a:pt x="2839" y="246"/>
                    </a:cubicBezTo>
                    <a:cubicBezTo>
                      <a:pt x="2833" y="243"/>
                      <a:pt x="2830" y="243"/>
                      <a:pt x="2830" y="236"/>
                    </a:cubicBezTo>
                    <a:lnTo>
                      <a:pt x="2830" y="221"/>
                    </a:lnTo>
                    <a:cubicBezTo>
                      <a:pt x="2830" y="218"/>
                      <a:pt x="2831" y="215"/>
                      <a:pt x="2835" y="215"/>
                    </a:cubicBezTo>
                    <a:cubicBezTo>
                      <a:pt x="2837" y="215"/>
                      <a:pt x="2838" y="216"/>
                      <a:pt x="2840" y="217"/>
                    </a:cubicBezTo>
                    <a:cubicBezTo>
                      <a:pt x="2852" y="224"/>
                      <a:pt x="2864" y="228"/>
                      <a:pt x="2879" y="228"/>
                    </a:cubicBezTo>
                    <a:cubicBezTo>
                      <a:pt x="2894" y="228"/>
                      <a:pt x="2909" y="223"/>
                      <a:pt x="2909" y="206"/>
                    </a:cubicBezTo>
                    <a:cubicBezTo>
                      <a:pt x="2909" y="189"/>
                      <a:pt x="2894" y="183"/>
                      <a:pt x="2882" y="177"/>
                    </a:cubicBezTo>
                    <a:cubicBezTo>
                      <a:pt x="2857" y="163"/>
                      <a:pt x="2834" y="153"/>
                      <a:pt x="2834" y="120"/>
                    </a:cubicBezTo>
                    <a:cubicBezTo>
                      <a:pt x="2834" y="85"/>
                      <a:pt x="2860" y="69"/>
                      <a:pt x="2893" y="69"/>
                    </a:cubicBezTo>
                    <a:cubicBezTo>
                      <a:pt x="2906" y="69"/>
                      <a:pt x="2918" y="71"/>
                      <a:pt x="2930" y="77"/>
                    </a:cubicBezTo>
                    <a:cubicBezTo>
                      <a:pt x="2935" y="79"/>
                      <a:pt x="2938" y="79"/>
                      <a:pt x="2938" y="86"/>
                    </a:cubicBezTo>
                    <a:lnTo>
                      <a:pt x="2938" y="102"/>
                    </a:lnTo>
                    <a:cubicBezTo>
                      <a:pt x="2938" y="104"/>
                      <a:pt x="2937" y="107"/>
                      <a:pt x="2934" y="107"/>
                    </a:cubicBezTo>
                    <a:cubicBezTo>
                      <a:pt x="2932" y="107"/>
                      <a:pt x="2930" y="106"/>
                      <a:pt x="2928" y="105"/>
                    </a:cubicBezTo>
                    <a:cubicBezTo>
                      <a:pt x="2916" y="98"/>
                      <a:pt x="2907" y="94"/>
                      <a:pt x="2892" y="94"/>
                    </a:cubicBezTo>
                    <a:cubicBezTo>
                      <a:pt x="2878" y="94"/>
                      <a:pt x="2867" y="99"/>
                      <a:pt x="2867" y="114"/>
                    </a:cubicBezTo>
                    <a:cubicBezTo>
                      <a:pt x="2867" y="148"/>
                      <a:pt x="2942" y="144"/>
                      <a:pt x="2942" y="201"/>
                    </a:cubicBezTo>
                    <a:cubicBezTo>
                      <a:pt x="2942" y="237"/>
                      <a:pt x="2913" y="253"/>
                      <a:pt x="2881" y="253"/>
                    </a:cubicBezTo>
                    <a:close/>
                    <a:moveTo>
                      <a:pt x="2038" y="251"/>
                    </a:moveTo>
                    <a:lnTo>
                      <a:pt x="2015" y="251"/>
                    </a:lnTo>
                    <a:cubicBezTo>
                      <a:pt x="2012" y="251"/>
                      <a:pt x="2010" y="248"/>
                      <a:pt x="2010" y="245"/>
                    </a:cubicBezTo>
                    <a:lnTo>
                      <a:pt x="2010" y="6"/>
                    </a:lnTo>
                    <a:cubicBezTo>
                      <a:pt x="2010" y="3"/>
                      <a:pt x="2012" y="0"/>
                      <a:pt x="2015" y="0"/>
                    </a:cubicBezTo>
                    <a:lnTo>
                      <a:pt x="2038" y="0"/>
                    </a:lnTo>
                    <a:cubicBezTo>
                      <a:pt x="2041" y="0"/>
                      <a:pt x="2043" y="3"/>
                      <a:pt x="2043" y="6"/>
                    </a:cubicBezTo>
                    <a:lnTo>
                      <a:pt x="2043" y="245"/>
                    </a:lnTo>
                    <a:cubicBezTo>
                      <a:pt x="2043" y="248"/>
                      <a:pt x="2041" y="251"/>
                      <a:pt x="2038" y="251"/>
                    </a:cubicBezTo>
                    <a:close/>
                    <a:moveTo>
                      <a:pt x="1169" y="140"/>
                    </a:moveTo>
                    <a:lnTo>
                      <a:pt x="1078" y="140"/>
                    </a:lnTo>
                    <a:cubicBezTo>
                      <a:pt x="1079" y="113"/>
                      <a:pt x="1097" y="93"/>
                      <a:pt x="1124" y="93"/>
                    </a:cubicBezTo>
                    <a:cubicBezTo>
                      <a:pt x="1150" y="93"/>
                      <a:pt x="1169" y="110"/>
                      <a:pt x="1169" y="136"/>
                    </a:cubicBezTo>
                    <a:lnTo>
                      <a:pt x="1169" y="140"/>
                    </a:lnTo>
                    <a:close/>
                    <a:moveTo>
                      <a:pt x="1203" y="159"/>
                    </a:moveTo>
                    <a:lnTo>
                      <a:pt x="1203" y="150"/>
                    </a:lnTo>
                    <a:cubicBezTo>
                      <a:pt x="1203" y="103"/>
                      <a:pt x="1174" y="69"/>
                      <a:pt x="1126" y="69"/>
                    </a:cubicBezTo>
                    <a:cubicBezTo>
                      <a:pt x="1070" y="69"/>
                      <a:pt x="1045" y="112"/>
                      <a:pt x="1045" y="163"/>
                    </a:cubicBezTo>
                    <a:cubicBezTo>
                      <a:pt x="1045" y="216"/>
                      <a:pt x="1076" y="253"/>
                      <a:pt x="1131" y="253"/>
                    </a:cubicBezTo>
                    <a:cubicBezTo>
                      <a:pt x="1147" y="253"/>
                      <a:pt x="1169" y="249"/>
                      <a:pt x="1184" y="242"/>
                    </a:cubicBezTo>
                    <a:cubicBezTo>
                      <a:pt x="1190" y="239"/>
                      <a:pt x="1192" y="239"/>
                      <a:pt x="1192" y="232"/>
                    </a:cubicBezTo>
                    <a:cubicBezTo>
                      <a:pt x="1192" y="227"/>
                      <a:pt x="1195" y="212"/>
                      <a:pt x="1187" y="212"/>
                    </a:cubicBezTo>
                    <a:cubicBezTo>
                      <a:pt x="1184" y="212"/>
                      <a:pt x="1182" y="214"/>
                      <a:pt x="1180" y="215"/>
                    </a:cubicBezTo>
                    <a:cubicBezTo>
                      <a:pt x="1167" y="221"/>
                      <a:pt x="1151" y="228"/>
                      <a:pt x="1136" y="228"/>
                    </a:cubicBezTo>
                    <a:cubicBezTo>
                      <a:pt x="1100" y="228"/>
                      <a:pt x="1078" y="202"/>
                      <a:pt x="1078" y="167"/>
                    </a:cubicBezTo>
                    <a:lnTo>
                      <a:pt x="1078" y="165"/>
                    </a:lnTo>
                    <a:lnTo>
                      <a:pt x="1197" y="165"/>
                    </a:lnTo>
                    <a:cubicBezTo>
                      <a:pt x="1200" y="165"/>
                      <a:pt x="1203" y="162"/>
                      <a:pt x="1203" y="159"/>
                    </a:cubicBezTo>
                    <a:close/>
                    <a:moveTo>
                      <a:pt x="1014" y="251"/>
                    </a:moveTo>
                    <a:lnTo>
                      <a:pt x="991" y="251"/>
                    </a:lnTo>
                    <a:cubicBezTo>
                      <a:pt x="988" y="251"/>
                      <a:pt x="986" y="248"/>
                      <a:pt x="986" y="245"/>
                    </a:cubicBezTo>
                    <a:lnTo>
                      <a:pt x="986" y="131"/>
                    </a:lnTo>
                    <a:cubicBezTo>
                      <a:pt x="986" y="106"/>
                      <a:pt x="973" y="94"/>
                      <a:pt x="948" y="94"/>
                    </a:cubicBezTo>
                    <a:cubicBezTo>
                      <a:pt x="940" y="94"/>
                      <a:pt x="932" y="95"/>
                      <a:pt x="924" y="97"/>
                    </a:cubicBezTo>
                    <a:cubicBezTo>
                      <a:pt x="913" y="101"/>
                      <a:pt x="909" y="107"/>
                      <a:pt x="909" y="118"/>
                    </a:cubicBezTo>
                    <a:lnTo>
                      <a:pt x="909" y="245"/>
                    </a:lnTo>
                    <a:cubicBezTo>
                      <a:pt x="909" y="248"/>
                      <a:pt x="907" y="251"/>
                      <a:pt x="904" y="251"/>
                    </a:cubicBezTo>
                    <a:lnTo>
                      <a:pt x="881" y="251"/>
                    </a:lnTo>
                    <a:cubicBezTo>
                      <a:pt x="878" y="251"/>
                      <a:pt x="876" y="248"/>
                      <a:pt x="876" y="245"/>
                    </a:cubicBezTo>
                    <a:lnTo>
                      <a:pt x="876" y="132"/>
                    </a:lnTo>
                    <a:cubicBezTo>
                      <a:pt x="876" y="106"/>
                      <a:pt x="862" y="94"/>
                      <a:pt x="837" y="94"/>
                    </a:cubicBezTo>
                    <a:cubicBezTo>
                      <a:pt x="829" y="94"/>
                      <a:pt x="821" y="95"/>
                      <a:pt x="813" y="98"/>
                    </a:cubicBezTo>
                    <a:cubicBezTo>
                      <a:pt x="803" y="102"/>
                      <a:pt x="799" y="107"/>
                      <a:pt x="799" y="118"/>
                    </a:cubicBezTo>
                    <a:lnTo>
                      <a:pt x="799" y="245"/>
                    </a:lnTo>
                    <a:cubicBezTo>
                      <a:pt x="799" y="248"/>
                      <a:pt x="796" y="251"/>
                      <a:pt x="794" y="251"/>
                    </a:cubicBezTo>
                    <a:lnTo>
                      <a:pt x="771" y="251"/>
                    </a:lnTo>
                    <a:cubicBezTo>
                      <a:pt x="768" y="251"/>
                      <a:pt x="766" y="248"/>
                      <a:pt x="766" y="245"/>
                    </a:cubicBezTo>
                    <a:lnTo>
                      <a:pt x="766" y="77"/>
                    </a:lnTo>
                    <a:cubicBezTo>
                      <a:pt x="766" y="74"/>
                      <a:pt x="768" y="72"/>
                      <a:pt x="771" y="72"/>
                    </a:cubicBezTo>
                    <a:lnTo>
                      <a:pt x="790" y="72"/>
                    </a:lnTo>
                    <a:cubicBezTo>
                      <a:pt x="796" y="72"/>
                      <a:pt x="795" y="76"/>
                      <a:pt x="795" y="80"/>
                    </a:cubicBezTo>
                    <a:lnTo>
                      <a:pt x="796" y="80"/>
                    </a:lnTo>
                    <a:cubicBezTo>
                      <a:pt x="803" y="80"/>
                      <a:pt x="809" y="77"/>
                      <a:pt x="815" y="75"/>
                    </a:cubicBezTo>
                    <a:cubicBezTo>
                      <a:pt x="825" y="71"/>
                      <a:pt x="836" y="69"/>
                      <a:pt x="847" y="69"/>
                    </a:cubicBezTo>
                    <a:cubicBezTo>
                      <a:pt x="864" y="69"/>
                      <a:pt x="881" y="74"/>
                      <a:pt x="894" y="86"/>
                    </a:cubicBezTo>
                    <a:lnTo>
                      <a:pt x="898" y="86"/>
                    </a:lnTo>
                    <a:cubicBezTo>
                      <a:pt x="915" y="76"/>
                      <a:pt x="936" y="69"/>
                      <a:pt x="956" y="69"/>
                    </a:cubicBezTo>
                    <a:cubicBezTo>
                      <a:pt x="993" y="69"/>
                      <a:pt x="1019" y="90"/>
                      <a:pt x="1019" y="128"/>
                    </a:cubicBezTo>
                    <a:lnTo>
                      <a:pt x="1019" y="245"/>
                    </a:lnTo>
                    <a:cubicBezTo>
                      <a:pt x="1019" y="248"/>
                      <a:pt x="1017" y="251"/>
                      <a:pt x="1014" y="251"/>
                    </a:cubicBezTo>
                    <a:close/>
                    <a:moveTo>
                      <a:pt x="2412" y="41"/>
                    </a:moveTo>
                    <a:cubicBezTo>
                      <a:pt x="2399" y="41"/>
                      <a:pt x="2392" y="33"/>
                      <a:pt x="2392" y="20"/>
                    </a:cubicBezTo>
                    <a:cubicBezTo>
                      <a:pt x="2392" y="8"/>
                      <a:pt x="2400" y="0"/>
                      <a:pt x="2413" y="0"/>
                    </a:cubicBezTo>
                    <a:cubicBezTo>
                      <a:pt x="2425" y="0"/>
                      <a:pt x="2433" y="8"/>
                      <a:pt x="2433" y="20"/>
                    </a:cubicBezTo>
                    <a:cubicBezTo>
                      <a:pt x="2433" y="34"/>
                      <a:pt x="2425" y="41"/>
                      <a:pt x="2412" y="41"/>
                    </a:cubicBezTo>
                    <a:close/>
                    <a:moveTo>
                      <a:pt x="2424" y="251"/>
                    </a:moveTo>
                    <a:lnTo>
                      <a:pt x="2401" y="251"/>
                    </a:lnTo>
                    <a:cubicBezTo>
                      <a:pt x="2398" y="251"/>
                      <a:pt x="2396" y="248"/>
                      <a:pt x="2396" y="245"/>
                    </a:cubicBezTo>
                    <a:lnTo>
                      <a:pt x="2396" y="77"/>
                    </a:lnTo>
                    <a:cubicBezTo>
                      <a:pt x="2396" y="74"/>
                      <a:pt x="2398" y="72"/>
                      <a:pt x="2401" y="72"/>
                    </a:cubicBezTo>
                    <a:lnTo>
                      <a:pt x="2424" y="72"/>
                    </a:lnTo>
                    <a:cubicBezTo>
                      <a:pt x="2426" y="72"/>
                      <a:pt x="2429" y="74"/>
                      <a:pt x="2429" y="77"/>
                    </a:cubicBezTo>
                    <a:lnTo>
                      <a:pt x="2429" y="245"/>
                    </a:lnTo>
                    <a:cubicBezTo>
                      <a:pt x="2429" y="248"/>
                      <a:pt x="2426" y="251"/>
                      <a:pt x="2424" y="251"/>
                    </a:cubicBezTo>
                    <a:close/>
                    <a:moveTo>
                      <a:pt x="556" y="243"/>
                    </a:moveTo>
                    <a:cubicBezTo>
                      <a:pt x="544" y="251"/>
                      <a:pt x="519" y="253"/>
                      <a:pt x="505" y="253"/>
                    </a:cubicBezTo>
                    <a:cubicBezTo>
                      <a:pt x="447" y="253"/>
                      <a:pt x="415" y="218"/>
                      <a:pt x="415" y="162"/>
                    </a:cubicBezTo>
                    <a:cubicBezTo>
                      <a:pt x="415" y="104"/>
                      <a:pt x="452" y="69"/>
                      <a:pt x="509" y="69"/>
                    </a:cubicBezTo>
                    <a:cubicBezTo>
                      <a:pt x="518" y="69"/>
                      <a:pt x="561" y="73"/>
                      <a:pt x="561" y="84"/>
                    </a:cubicBezTo>
                    <a:lnTo>
                      <a:pt x="561" y="101"/>
                    </a:lnTo>
                    <a:cubicBezTo>
                      <a:pt x="561" y="104"/>
                      <a:pt x="559" y="107"/>
                      <a:pt x="556" y="107"/>
                    </a:cubicBezTo>
                    <a:cubicBezTo>
                      <a:pt x="554" y="107"/>
                      <a:pt x="552" y="106"/>
                      <a:pt x="550" y="105"/>
                    </a:cubicBezTo>
                    <a:cubicBezTo>
                      <a:pt x="536" y="98"/>
                      <a:pt x="525" y="94"/>
                      <a:pt x="509" y="94"/>
                    </a:cubicBezTo>
                    <a:cubicBezTo>
                      <a:pt x="468" y="94"/>
                      <a:pt x="450" y="122"/>
                      <a:pt x="450" y="160"/>
                    </a:cubicBezTo>
                    <a:cubicBezTo>
                      <a:pt x="450" y="198"/>
                      <a:pt x="468" y="228"/>
                      <a:pt x="509" y="228"/>
                    </a:cubicBezTo>
                    <a:cubicBezTo>
                      <a:pt x="524" y="228"/>
                      <a:pt x="536" y="224"/>
                      <a:pt x="549" y="218"/>
                    </a:cubicBezTo>
                    <a:cubicBezTo>
                      <a:pt x="551" y="217"/>
                      <a:pt x="554" y="215"/>
                      <a:pt x="556" y="215"/>
                    </a:cubicBezTo>
                    <a:cubicBezTo>
                      <a:pt x="563" y="215"/>
                      <a:pt x="561" y="231"/>
                      <a:pt x="561" y="236"/>
                    </a:cubicBezTo>
                    <a:cubicBezTo>
                      <a:pt x="561" y="240"/>
                      <a:pt x="560" y="241"/>
                      <a:pt x="556" y="243"/>
                    </a:cubicBezTo>
                    <a:close/>
                    <a:moveTo>
                      <a:pt x="1508" y="246"/>
                    </a:moveTo>
                    <a:cubicBezTo>
                      <a:pt x="1499" y="251"/>
                      <a:pt x="1482" y="253"/>
                      <a:pt x="1471" y="253"/>
                    </a:cubicBezTo>
                    <a:cubicBezTo>
                      <a:pt x="1442" y="253"/>
                      <a:pt x="1422" y="238"/>
                      <a:pt x="1422" y="208"/>
                    </a:cubicBezTo>
                    <a:lnTo>
                      <a:pt x="1422" y="97"/>
                    </a:lnTo>
                    <a:cubicBezTo>
                      <a:pt x="1395" y="97"/>
                      <a:pt x="1397" y="102"/>
                      <a:pt x="1397" y="77"/>
                    </a:cubicBezTo>
                    <a:cubicBezTo>
                      <a:pt x="1397" y="74"/>
                      <a:pt x="1399" y="72"/>
                      <a:pt x="1402" y="72"/>
                    </a:cubicBezTo>
                    <a:lnTo>
                      <a:pt x="1422" y="72"/>
                    </a:lnTo>
                    <a:lnTo>
                      <a:pt x="1422" y="29"/>
                    </a:lnTo>
                    <a:cubicBezTo>
                      <a:pt x="1422" y="27"/>
                      <a:pt x="1424" y="24"/>
                      <a:pt x="1427" y="24"/>
                    </a:cubicBezTo>
                    <a:lnTo>
                      <a:pt x="1450" y="24"/>
                    </a:lnTo>
                    <a:cubicBezTo>
                      <a:pt x="1453" y="24"/>
                      <a:pt x="1455" y="27"/>
                      <a:pt x="1455" y="29"/>
                    </a:cubicBezTo>
                    <a:lnTo>
                      <a:pt x="1455" y="72"/>
                    </a:lnTo>
                    <a:lnTo>
                      <a:pt x="1507" y="72"/>
                    </a:lnTo>
                    <a:cubicBezTo>
                      <a:pt x="1510" y="72"/>
                      <a:pt x="1512" y="74"/>
                      <a:pt x="1512" y="77"/>
                    </a:cubicBezTo>
                    <a:lnTo>
                      <a:pt x="1512" y="91"/>
                    </a:lnTo>
                    <a:cubicBezTo>
                      <a:pt x="1512" y="94"/>
                      <a:pt x="1510" y="97"/>
                      <a:pt x="1507" y="97"/>
                    </a:cubicBezTo>
                    <a:lnTo>
                      <a:pt x="1455" y="97"/>
                    </a:lnTo>
                    <a:lnTo>
                      <a:pt x="1455" y="200"/>
                    </a:lnTo>
                    <a:cubicBezTo>
                      <a:pt x="1455" y="218"/>
                      <a:pt x="1462" y="228"/>
                      <a:pt x="1481" y="228"/>
                    </a:cubicBezTo>
                    <a:cubicBezTo>
                      <a:pt x="1494" y="228"/>
                      <a:pt x="1503" y="221"/>
                      <a:pt x="1507" y="221"/>
                    </a:cubicBezTo>
                    <a:cubicBezTo>
                      <a:pt x="1511" y="221"/>
                      <a:pt x="1512" y="224"/>
                      <a:pt x="1512" y="227"/>
                    </a:cubicBezTo>
                    <a:lnTo>
                      <a:pt x="1512" y="239"/>
                    </a:lnTo>
                    <a:cubicBezTo>
                      <a:pt x="1512" y="243"/>
                      <a:pt x="1511" y="244"/>
                      <a:pt x="1508" y="246"/>
                    </a:cubicBezTo>
                    <a:close/>
                    <a:moveTo>
                      <a:pt x="2359" y="246"/>
                    </a:moveTo>
                    <a:cubicBezTo>
                      <a:pt x="2349" y="251"/>
                      <a:pt x="2333" y="253"/>
                      <a:pt x="2322" y="253"/>
                    </a:cubicBezTo>
                    <a:cubicBezTo>
                      <a:pt x="2293" y="253"/>
                      <a:pt x="2273" y="238"/>
                      <a:pt x="2273" y="208"/>
                    </a:cubicBezTo>
                    <a:lnTo>
                      <a:pt x="2273" y="97"/>
                    </a:lnTo>
                    <a:cubicBezTo>
                      <a:pt x="2246" y="97"/>
                      <a:pt x="2248" y="102"/>
                      <a:pt x="2248" y="77"/>
                    </a:cubicBezTo>
                    <a:cubicBezTo>
                      <a:pt x="2248" y="74"/>
                      <a:pt x="2250" y="72"/>
                      <a:pt x="2253" y="72"/>
                    </a:cubicBezTo>
                    <a:lnTo>
                      <a:pt x="2273" y="72"/>
                    </a:lnTo>
                    <a:lnTo>
                      <a:pt x="2273" y="29"/>
                    </a:lnTo>
                    <a:cubicBezTo>
                      <a:pt x="2273" y="27"/>
                      <a:pt x="2275" y="24"/>
                      <a:pt x="2278" y="24"/>
                    </a:cubicBezTo>
                    <a:lnTo>
                      <a:pt x="2301" y="24"/>
                    </a:lnTo>
                    <a:cubicBezTo>
                      <a:pt x="2304" y="24"/>
                      <a:pt x="2306" y="27"/>
                      <a:pt x="2306" y="29"/>
                    </a:cubicBezTo>
                    <a:lnTo>
                      <a:pt x="2306" y="72"/>
                    </a:lnTo>
                    <a:lnTo>
                      <a:pt x="2358" y="72"/>
                    </a:lnTo>
                    <a:cubicBezTo>
                      <a:pt x="2360" y="72"/>
                      <a:pt x="2363" y="74"/>
                      <a:pt x="2363" y="77"/>
                    </a:cubicBezTo>
                    <a:lnTo>
                      <a:pt x="2363" y="91"/>
                    </a:lnTo>
                    <a:cubicBezTo>
                      <a:pt x="2363" y="94"/>
                      <a:pt x="2360" y="97"/>
                      <a:pt x="2358" y="97"/>
                    </a:cubicBezTo>
                    <a:lnTo>
                      <a:pt x="2306" y="97"/>
                    </a:lnTo>
                    <a:lnTo>
                      <a:pt x="2306" y="200"/>
                    </a:lnTo>
                    <a:cubicBezTo>
                      <a:pt x="2306" y="218"/>
                      <a:pt x="2313" y="228"/>
                      <a:pt x="2332" y="228"/>
                    </a:cubicBezTo>
                    <a:cubicBezTo>
                      <a:pt x="2345" y="228"/>
                      <a:pt x="2354" y="221"/>
                      <a:pt x="2358" y="221"/>
                    </a:cubicBezTo>
                    <a:cubicBezTo>
                      <a:pt x="2362" y="221"/>
                      <a:pt x="2363" y="224"/>
                      <a:pt x="2363" y="227"/>
                    </a:cubicBezTo>
                    <a:lnTo>
                      <a:pt x="2363" y="239"/>
                    </a:lnTo>
                    <a:cubicBezTo>
                      <a:pt x="2363" y="243"/>
                      <a:pt x="2362" y="244"/>
                      <a:pt x="2359" y="246"/>
                    </a:cubicBezTo>
                    <a:close/>
                    <a:moveTo>
                      <a:pt x="1944" y="162"/>
                    </a:moveTo>
                    <a:cubicBezTo>
                      <a:pt x="1944" y="197"/>
                      <a:pt x="1935" y="232"/>
                      <a:pt x="1893" y="232"/>
                    </a:cubicBezTo>
                    <a:cubicBezTo>
                      <a:pt x="1851" y="232"/>
                      <a:pt x="1842" y="198"/>
                      <a:pt x="1842" y="163"/>
                    </a:cubicBezTo>
                    <a:cubicBezTo>
                      <a:pt x="1842" y="127"/>
                      <a:pt x="1851" y="93"/>
                      <a:pt x="1893" y="93"/>
                    </a:cubicBezTo>
                    <a:cubicBezTo>
                      <a:pt x="1934" y="93"/>
                      <a:pt x="1944" y="127"/>
                      <a:pt x="1944" y="162"/>
                    </a:cubicBezTo>
                    <a:close/>
                    <a:moveTo>
                      <a:pt x="1979" y="162"/>
                    </a:moveTo>
                    <a:cubicBezTo>
                      <a:pt x="1979" y="108"/>
                      <a:pt x="1951" y="69"/>
                      <a:pt x="1893" y="69"/>
                    </a:cubicBezTo>
                    <a:cubicBezTo>
                      <a:pt x="1836" y="69"/>
                      <a:pt x="1807" y="109"/>
                      <a:pt x="1807" y="163"/>
                    </a:cubicBezTo>
                    <a:cubicBezTo>
                      <a:pt x="1807" y="217"/>
                      <a:pt x="1837" y="257"/>
                      <a:pt x="1894" y="257"/>
                    </a:cubicBezTo>
                    <a:cubicBezTo>
                      <a:pt x="1951" y="257"/>
                      <a:pt x="1979" y="216"/>
                      <a:pt x="1979" y="162"/>
                    </a:cubicBezTo>
                    <a:close/>
                    <a:moveTo>
                      <a:pt x="2595" y="162"/>
                    </a:moveTo>
                    <a:cubicBezTo>
                      <a:pt x="2595" y="197"/>
                      <a:pt x="2586" y="232"/>
                      <a:pt x="2544" y="232"/>
                    </a:cubicBezTo>
                    <a:cubicBezTo>
                      <a:pt x="2502" y="232"/>
                      <a:pt x="2493" y="198"/>
                      <a:pt x="2493" y="163"/>
                    </a:cubicBezTo>
                    <a:cubicBezTo>
                      <a:pt x="2493" y="127"/>
                      <a:pt x="2502" y="93"/>
                      <a:pt x="2544" y="93"/>
                    </a:cubicBezTo>
                    <a:cubicBezTo>
                      <a:pt x="2585" y="93"/>
                      <a:pt x="2595" y="127"/>
                      <a:pt x="2595" y="162"/>
                    </a:cubicBezTo>
                    <a:close/>
                    <a:moveTo>
                      <a:pt x="2630" y="162"/>
                    </a:moveTo>
                    <a:cubicBezTo>
                      <a:pt x="2630" y="108"/>
                      <a:pt x="2601" y="69"/>
                      <a:pt x="2544" y="69"/>
                    </a:cubicBezTo>
                    <a:cubicBezTo>
                      <a:pt x="2487" y="69"/>
                      <a:pt x="2458" y="109"/>
                      <a:pt x="2458" y="163"/>
                    </a:cubicBezTo>
                    <a:cubicBezTo>
                      <a:pt x="2458" y="217"/>
                      <a:pt x="2488" y="257"/>
                      <a:pt x="2545" y="257"/>
                    </a:cubicBezTo>
                    <a:cubicBezTo>
                      <a:pt x="2602" y="257"/>
                      <a:pt x="2630" y="216"/>
                      <a:pt x="2630" y="162"/>
                    </a:cubicBezTo>
                    <a:close/>
                    <a:moveTo>
                      <a:pt x="359" y="162"/>
                    </a:moveTo>
                    <a:cubicBezTo>
                      <a:pt x="359" y="197"/>
                      <a:pt x="350" y="232"/>
                      <a:pt x="308" y="232"/>
                    </a:cubicBezTo>
                    <a:cubicBezTo>
                      <a:pt x="266" y="232"/>
                      <a:pt x="257" y="198"/>
                      <a:pt x="257" y="163"/>
                    </a:cubicBezTo>
                    <a:cubicBezTo>
                      <a:pt x="257" y="127"/>
                      <a:pt x="266" y="93"/>
                      <a:pt x="308" y="93"/>
                    </a:cubicBezTo>
                    <a:cubicBezTo>
                      <a:pt x="349" y="93"/>
                      <a:pt x="359" y="127"/>
                      <a:pt x="359" y="162"/>
                    </a:cubicBezTo>
                    <a:close/>
                    <a:moveTo>
                      <a:pt x="394" y="162"/>
                    </a:moveTo>
                    <a:cubicBezTo>
                      <a:pt x="394" y="108"/>
                      <a:pt x="365" y="69"/>
                      <a:pt x="308" y="69"/>
                    </a:cubicBezTo>
                    <a:cubicBezTo>
                      <a:pt x="251" y="69"/>
                      <a:pt x="222" y="109"/>
                      <a:pt x="222" y="163"/>
                    </a:cubicBezTo>
                    <a:cubicBezTo>
                      <a:pt x="222" y="217"/>
                      <a:pt x="252" y="257"/>
                      <a:pt x="309" y="257"/>
                    </a:cubicBezTo>
                    <a:cubicBezTo>
                      <a:pt x="366" y="257"/>
                      <a:pt x="394" y="216"/>
                      <a:pt x="394" y="162"/>
                    </a:cubicBezTo>
                    <a:close/>
                    <a:moveTo>
                      <a:pt x="2798" y="251"/>
                    </a:moveTo>
                    <a:lnTo>
                      <a:pt x="2775" y="251"/>
                    </a:lnTo>
                    <a:cubicBezTo>
                      <a:pt x="2772" y="251"/>
                      <a:pt x="2770" y="248"/>
                      <a:pt x="2770" y="245"/>
                    </a:cubicBezTo>
                    <a:lnTo>
                      <a:pt x="2770" y="135"/>
                    </a:lnTo>
                    <a:cubicBezTo>
                      <a:pt x="2770" y="107"/>
                      <a:pt x="2756" y="94"/>
                      <a:pt x="2728" y="94"/>
                    </a:cubicBezTo>
                    <a:cubicBezTo>
                      <a:pt x="2720" y="94"/>
                      <a:pt x="2711" y="95"/>
                      <a:pt x="2703" y="98"/>
                    </a:cubicBezTo>
                    <a:cubicBezTo>
                      <a:pt x="2694" y="102"/>
                      <a:pt x="2689" y="106"/>
                      <a:pt x="2689" y="116"/>
                    </a:cubicBezTo>
                    <a:lnTo>
                      <a:pt x="2689" y="245"/>
                    </a:lnTo>
                    <a:cubicBezTo>
                      <a:pt x="2689" y="248"/>
                      <a:pt x="2687" y="251"/>
                      <a:pt x="2684" y="251"/>
                    </a:cubicBezTo>
                    <a:lnTo>
                      <a:pt x="2661" y="251"/>
                    </a:lnTo>
                    <a:cubicBezTo>
                      <a:pt x="2658" y="251"/>
                      <a:pt x="2656" y="248"/>
                      <a:pt x="2656" y="245"/>
                    </a:cubicBezTo>
                    <a:lnTo>
                      <a:pt x="2656" y="77"/>
                    </a:lnTo>
                    <a:cubicBezTo>
                      <a:pt x="2656" y="74"/>
                      <a:pt x="2658" y="72"/>
                      <a:pt x="2661" y="72"/>
                    </a:cubicBezTo>
                    <a:lnTo>
                      <a:pt x="2679" y="72"/>
                    </a:lnTo>
                    <a:cubicBezTo>
                      <a:pt x="2686" y="72"/>
                      <a:pt x="2686" y="74"/>
                      <a:pt x="2686" y="80"/>
                    </a:cubicBezTo>
                    <a:lnTo>
                      <a:pt x="2688" y="80"/>
                    </a:lnTo>
                    <a:cubicBezTo>
                      <a:pt x="2695" y="80"/>
                      <a:pt x="2701" y="76"/>
                      <a:pt x="2707" y="74"/>
                    </a:cubicBezTo>
                    <a:cubicBezTo>
                      <a:pt x="2718" y="71"/>
                      <a:pt x="2728" y="69"/>
                      <a:pt x="2740" y="69"/>
                    </a:cubicBezTo>
                    <a:cubicBezTo>
                      <a:pt x="2778" y="69"/>
                      <a:pt x="2803" y="91"/>
                      <a:pt x="2803" y="130"/>
                    </a:cubicBezTo>
                    <a:lnTo>
                      <a:pt x="2803" y="245"/>
                    </a:lnTo>
                    <a:cubicBezTo>
                      <a:pt x="2803" y="248"/>
                      <a:pt x="2801" y="251"/>
                      <a:pt x="2798" y="251"/>
                    </a:cubicBezTo>
                    <a:close/>
                    <a:moveTo>
                      <a:pt x="1369" y="251"/>
                    </a:moveTo>
                    <a:lnTo>
                      <a:pt x="1346" y="251"/>
                    </a:lnTo>
                    <a:cubicBezTo>
                      <a:pt x="1343" y="251"/>
                      <a:pt x="1341" y="248"/>
                      <a:pt x="1341" y="245"/>
                    </a:cubicBezTo>
                    <a:lnTo>
                      <a:pt x="1341" y="135"/>
                    </a:lnTo>
                    <a:cubicBezTo>
                      <a:pt x="1341" y="107"/>
                      <a:pt x="1327" y="94"/>
                      <a:pt x="1300" y="94"/>
                    </a:cubicBezTo>
                    <a:cubicBezTo>
                      <a:pt x="1291" y="94"/>
                      <a:pt x="1282" y="95"/>
                      <a:pt x="1274" y="98"/>
                    </a:cubicBezTo>
                    <a:cubicBezTo>
                      <a:pt x="1265" y="102"/>
                      <a:pt x="1260" y="106"/>
                      <a:pt x="1260" y="116"/>
                    </a:cubicBezTo>
                    <a:lnTo>
                      <a:pt x="1260" y="245"/>
                    </a:lnTo>
                    <a:cubicBezTo>
                      <a:pt x="1260" y="248"/>
                      <a:pt x="1258" y="251"/>
                      <a:pt x="1255" y="251"/>
                    </a:cubicBezTo>
                    <a:lnTo>
                      <a:pt x="1232" y="251"/>
                    </a:lnTo>
                    <a:cubicBezTo>
                      <a:pt x="1230" y="251"/>
                      <a:pt x="1227" y="248"/>
                      <a:pt x="1227" y="245"/>
                    </a:cubicBezTo>
                    <a:lnTo>
                      <a:pt x="1227" y="77"/>
                    </a:lnTo>
                    <a:cubicBezTo>
                      <a:pt x="1227" y="74"/>
                      <a:pt x="1230" y="72"/>
                      <a:pt x="1232" y="72"/>
                    </a:cubicBezTo>
                    <a:lnTo>
                      <a:pt x="1250" y="72"/>
                    </a:lnTo>
                    <a:cubicBezTo>
                      <a:pt x="1257" y="72"/>
                      <a:pt x="1257" y="74"/>
                      <a:pt x="1257" y="80"/>
                    </a:cubicBezTo>
                    <a:lnTo>
                      <a:pt x="1260" y="80"/>
                    </a:lnTo>
                    <a:cubicBezTo>
                      <a:pt x="1266" y="80"/>
                      <a:pt x="1272" y="76"/>
                      <a:pt x="1278" y="74"/>
                    </a:cubicBezTo>
                    <a:cubicBezTo>
                      <a:pt x="1290" y="71"/>
                      <a:pt x="1300" y="69"/>
                      <a:pt x="1311" y="69"/>
                    </a:cubicBezTo>
                    <a:cubicBezTo>
                      <a:pt x="1349" y="69"/>
                      <a:pt x="1374" y="91"/>
                      <a:pt x="1374" y="130"/>
                    </a:cubicBezTo>
                    <a:lnTo>
                      <a:pt x="1374" y="245"/>
                    </a:lnTo>
                    <a:cubicBezTo>
                      <a:pt x="1374" y="248"/>
                      <a:pt x="1372" y="251"/>
                      <a:pt x="1369" y="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8"/>
              <p:cNvSpPr>
                <a:spLocks noEditPoints="1"/>
              </p:cNvSpPr>
              <p:nvPr userDrawn="1"/>
            </p:nvSpPr>
            <p:spPr bwMode="gray">
              <a:xfrm>
                <a:off x="521146" y="325450"/>
                <a:ext cx="170352" cy="209763"/>
              </a:xfrm>
              <a:custGeom>
                <a:avLst/>
                <a:gdLst/>
                <a:ahLst/>
                <a:cxnLst>
                  <a:cxn ang="0">
                    <a:pos x="222" y="140"/>
                  </a:cxn>
                  <a:cxn ang="0">
                    <a:pos x="0" y="140"/>
                  </a:cxn>
                  <a:cxn ang="0">
                    <a:pos x="0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0" y="585"/>
                  </a:cxn>
                  <a:cxn ang="0">
                    <a:pos x="0" y="362"/>
                  </a:cxn>
                  <a:cxn ang="0">
                    <a:pos x="222" y="585"/>
                  </a:cxn>
                  <a:cxn ang="0">
                    <a:pos x="222" y="585"/>
                  </a:cxn>
                  <a:cxn ang="0">
                    <a:pos x="445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445" y="140"/>
                  </a:cxn>
                  <a:cxn ang="0">
                    <a:pos x="222" y="140"/>
                  </a:cxn>
                  <a:cxn ang="0">
                    <a:pos x="362" y="0"/>
                  </a:cxn>
                  <a:cxn ang="0">
                    <a:pos x="585" y="0"/>
                  </a:cxn>
                  <a:cxn ang="0">
                    <a:pos x="585" y="222"/>
                  </a:cxn>
                  <a:cxn ang="0">
                    <a:pos x="445" y="362"/>
                  </a:cxn>
                  <a:cxn ang="0">
                    <a:pos x="445" y="140"/>
                  </a:cxn>
                  <a:cxn ang="0">
                    <a:pos x="445" y="585"/>
                  </a:cxn>
                  <a:cxn ang="0">
                    <a:pos x="222" y="585"/>
                  </a:cxn>
                  <a:cxn ang="0">
                    <a:pos x="362" y="725"/>
                  </a:cxn>
                  <a:cxn ang="0">
                    <a:pos x="585" y="725"/>
                  </a:cxn>
                  <a:cxn ang="0">
                    <a:pos x="585" y="502"/>
                  </a:cxn>
                  <a:cxn ang="0">
                    <a:pos x="445" y="362"/>
                  </a:cxn>
                  <a:cxn ang="0">
                    <a:pos x="445" y="585"/>
                  </a:cxn>
                </a:cxnLst>
                <a:rect l="0" t="0" r="r" b="b"/>
                <a:pathLst>
                  <a:path w="585" h="725">
                    <a:moveTo>
                      <a:pt x="222" y="140"/>
                    </a:moveTo>
                    <a:lnTo>
                      <a:pt x="0" y="140"/>
                    </a:lnTo>
                    <a:lnTo>
                      <a:pt x="0" y="362"/>
                    </a:lnTo>
                    <a:lnTo>
                      <a:pt x="222" y="140"/>
                    </a:lnTo>
                    <a:close/>
                    <a:moveTo>
                      <a:pt x="222" y="585"/>
                    </a:moveTo>
                    <a:lnTo>
                      <a:pt x="0" y="585"/>
                    </a:lnTo>
                    <a:lnTo>
                      <a:pt x="0" y="362"/>
                    </a:lnTo>
                    <a:lnTo>
                      <a:pt x="222" y="585"/>
                    </a:lnTo>
                    <a:close/>
                    <a:moveTo>
                      <a:pt x="222" y="585"/>
                    </a:moveTo>
                    <a:lnTo>
                      <a:pt x="445" y="362"/>
                    </a:lnTo>
                    <a:lnTo>
                      <a:pt x="222" y="140"/>
                    </a:lnTo>
                    <a:lnTo>
                      <a:pt x="222" y="585"/>
                    </a:lnTo>
                    <a:close/>
                    <a:moveTo>
                      <a:pt x="445" y="140"/>
                    </a:moveTo>
                    <a:lnTo>
                      <a:pt x="222" y="140"/>
                    </a:lnTo>
                    <a:lnTo>
                      <a:pt x="362" y="0"/>
                    </a:lnTo>
                    <a:lnTo>
                      <a:pt x="585" y="0"/>
                    </a:lnTo>
                    <a:lnTo>
                      <a:pt x="585" y="222"/>
                    </a:lnTo>
                    <a:lnTo>
                      <a:pt x="445" y="362"/>
                    </a:lnTo>
                    <a:lnTo>
                      <a:pt x="445" y="140"/>
                    </a:lnTo>
                    <a:close/>
                    <a:moveTo>
                      <a:pt x="445" y="585"/>
                    </a:moveTo>
                    <a:lnTo>
                      <a:pt x="222" y="585"/>
                    </a:lnTo>
                    <a:lnTo>
                      <a:pt x="362" y="725"/>
                    </a:lnTo>
                    <a:lnTo>
                      <a:pt x="585" y="725"/>
                    </a:lnTo>
                    <a:lnTo>
                      <a:pt x="585" y="502"/>
                    </a:lnTo>
                    <a:lnTo>
                      <a:pt x="445" y="362"/>
                    </a:lnTo>
                    <a:lnTo>
                      <a:pt x="445" y="585"/>
                    </a:lnTo>
                    <a:close/>
                  </a:path>
                </a:pathLst>
              </a:custGeom>
              <a:solidFill>
                <a:srgbClr val="EF001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5404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87" y="1772768"/>
            <a:ext cx="5568000" cy="4392612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de-DE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2013" y="1772768"/>
            <a:ext cx="5568000" cy="4392612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de-DE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44614-3462-4678-A83F-829DF1A2964F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8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213" y="1772770"/>
            <a:ext cx="5568000" cy="360000"/>
          </a:xfrm>
        </p:spPr>
        <p:txBody>
          <a:bodyPr wrap="none" rIns="100800" anchor="ctr" anchorCtr="0">
            <a:noAutofit/>
          </a:bodyPr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213" y="2132820"/>
            <a:ext cx="5568000" cy="4033008"/>
          </a:xfrm>
        </p:spPr>
        <p:txBody>
          <a:bodyPr vert="horz" lIns="0" tIns="0" rIns="100800" bIns="0" rtlCol="0"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787" y="1772770"/>
            <a:ext cx="5568000" cy="360000"/>
          </a:xfrm>
        </p:spPr>
        <p:txBody>
          <a:bodyPr vert="horz" wrap="none" lIns="0" tIns="0" rIns="0" bIns="0" rtlCol="0" anchor="ctr" anchorCtr="0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ts val="2000"/>
              </a:lnSpc>
              <a:spcBef>
                <a:spcPts val="550"/>
              </a:spcBef>
              <a:spcAft>
                <a:spcPts val="55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3"/>
          </p:nvPr>
        </p:nvSpPr>
        <p:spPr>
          <a:xfrm>
            <a:off x="6192787" y="2132820"/>
            <a:ext cx="5568000" cy="4032000"/>
          </a:xfrm>
        </p:spPr>
        <p:txBody>
          <a:bodyPr vert="horz" lIns="100800" tIns="0" rIns="0" bIns="0" rtlCol="0"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GB" dirty="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EC19140-82DA-48A5-AB2F-A8A40F045B9E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55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D503D-2CFA-4C17-93C5-FF8B5CEAF51A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31801" y="1773238"/>
            <a:ext cx="3647017" cy="439261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271434" y="1773240"/>
            <a:ext cx="3649133" cy="4392611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8113184" y="1773238"/>
            <a:ext cx="3647016" cy="439261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1976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31801" y="1773238"/>
            <a:ext cx="7488767" cy="439261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113184" y="1773239"/>
            <a:ext cx="3647016" cy="4392611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6934D9-0A2A-4100-9B7A-DF9E68490788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95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3B3B9-BC6C-42B0-A8F8-D62B719550EB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A26F0C-E055-461D-BC78-55E79047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8827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Visual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8113184" y="1772770"/>
            <a:ext cx="3647016" cy="439308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/>
          </p:nvPr>
        </p:nvSpPr>
        <p:spPr>
          <a:xfrm>
            <a:off x="431801" y="1773315"/>
            <a:ext cx="3647017" cy="2052000"/>
          </a:xfr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431213" y="3970800"/>
            <a:ext cx="3648000" cy="2052000"/>
          </a:xfr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271747" y="3970800"/>
            <a:ext cx="3648000" cy="2052000"/>
          </a:xfr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4271747" y="1774800"/>
            <a:ext cx="3648000" cy="2052000"/>
          </a:xfr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 lIns="144000" tIns="144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DCD57CBF-495D-46D0-BFDA-5D5C7B304A14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72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31213" y="177277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31213" y="227684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31213" y="278091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31213" y="328498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31213" y="378905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431213" y="429312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431213" y="479719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431213" y="530126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431213" y="5805380"/>
            <a:ext cx="9216000" cy="360000"/>
          </a:xfrm>
          <a:solidFill>
            <a:schemeClr val="accent5"/>
          </a:solidFill>
          <a:effectLst>
            <a:innerShdw blurRad="254000" dist="25400" dir="5400000">
              <a:prstClr val="black">
                <a:alpha val="30000"/>
              </a:prstClr>
            </a:innerShdw>
          </a:effectLst>
        </p:spPr>
        <p:txBody>
          <a:bodyPr wrap="none" lIns="144000" rIns="144000" anchor="ctr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38F3C18-359E-44EC-8E71-63D2F38795EA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57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2D2CB-D949-4BB8-B710-170BF7540242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8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849FC-C278-4168-8844-11F9899407DD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13184" y="333375"/>
            <a:ext cx="3647016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144000" rtlCol="0" anchor="t" anchorCtr="0"/>
          <a:lstStyle/>
          <a:p>
            <a:pPr algn="ctr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endParaRPr lang="en-GB" sz="1400" dirty="0" smtClea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113184" y="333375"/>
            <a:ext cx="3647016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144000" rtlCol="0" anchor="t" anchorCtr="0"/>
          <a:lstStyle/>
          <a:p>
            <a:pPr algn="ctr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endParaRPr lang="en-GB" sz="1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95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5215EE-E0AD-4618-ABC0-7A0E014CF73B}" type="datetime1">
              <a:rPr lang="en-GB" smtClean="0">
                <a:solidFill>
                  <a:srgbClr val="FFFFFF"/>
                </a:solidFill>
              </a:rPr>
              <a:pPr/>
              <a:t>05/04/2016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Cloud DC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B87E62-7DB7-44AF-816E-5E8AF017B0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16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2000" y="979200"/>
            <a:ext cx="7008000" cy="1224000"/>
          </a:xfrm>
        </p:spPr>
        <p:txBody>
          <a:bodyPr tIns="36000" rIns="21600" anchor="t"/>
          <a:lstStyle>
            <a:lvl1pPr marL="0" indent="0" algn="r">
              <a:lnSpc>
                <a:spcPts val="3000"/>
              </a:lnSpc>
              <a:buFont typeface="Arial" pitchFamily="34" charset="0"/>
              <a:buNone/>
              <a:tabLst/>
              <a:defRPr sz="2800" b="0" cap="all"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grpSp>
        <p:nvGrpSpPr>
          <p:cNvPr id="13" name="Gruppieren 12"/>
          <p:cNvGrpSpPr>
            <a:grpSpLocks noChangeAspect="1"/>
          </p:cNvGrpSpPr>
          <p:nvPr/>
        </p:nvGrpSpPr>
        <p:grpSpPr>
          <a:xfrm>
            <a:off x="431213" y="0"/>
            <a:ext cx="1653584" cy="774000"/>
            <a:chOff x="395288" y="0"/>
            <a:chExt cx="1234420" cy="770400"/>
          </a:xfrm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gray">
            <a:xfrm>
              <a:off x="395288" y="0"/>
              <a:ext cx="1234420" cy="770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>
              <a:outerShdw blurRad="50800" dist="12700" dir="5400000" sx="102000" sy="102000" algn="t" rotWithShape="0">
                <a:schemeClr val="accent4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000000"/>
                </a:solidFill>
              </a:endParaRPr>
            </a:p>
          </p:txBody>
        </p:sp>
        <p:grpSp>
          <p:nvGrpSpPr>
            <p:cNvPr id="20" name="Gruppieren 19"/>
            <p:cNvGrpSpPr/>
            <p:nvPr userDrawn="1"/>
          </p:nvGrpSpPr>
          <p:grpSpPr>
            <a:xfrm>
              <a:off x="521146" y="325450"/>
              <a:ext cx="982705" cy="324178"/>
              <a:chOff x="521146" y="325450"/>
              <a:chExt cx="982705" cy="324178"/>
            </a:xfrm>
          </p:grpSpPr>
          <p:sp>
            <p:nvSpPr>
              <p:cNvPr id="22" name="Freeform 6"/>
              <p:cNvSpPr>
                <a:spLocks noEditPoints="1"/>
              </p:cNvSpPr>
              <p:nvPr userDrawn="1"/>
            </p:nvSpPr>
            <p:spPr bwMode="gray">
              <a:xfrm>
                <a:off x="734722" y="358503"/>
                <a:ext cx="769129" cy="143656"/>
              </a:xfrm>
              <a:custGeom>
                <a:avLst/>
                <a:gdLst/>
                <a:ahLst/>
                <a:cxnLst>
                  <a:cxn ang="0">
                    <a:pos x="83" y="495"/>
                  </a:cxn>
                  <a:cxn ang="0">
                    <a:pos x="0" y="0"/>
                  </a:cxn>
                  <a:cxn ang="0">
                    <a:pos x="188" y="235"/>
                  </a:cxn>
                  <a:cxn ang="0">
                    <a:pos x="251" y="0"/>
                  </a:cxn>
                  <a:cxn ang="0">
                    <a:pos x="273" y="495"/>
                  </a:cxn>
                  <a:cxn ang="0">
                    <a:pos x="188" y="235"/>
                  </a:cxn>
                  <a:cxn ang="0">
                    <a:pos x="2570" y="280"/>
                  </a:cxn>
                  <a:cxn ang="0">
                    <a:pos x="2407" y="420"/>
                  </a:cxn>
                  <a:cxn ang="0">
                    <a:pos x="2382" y="495"/>
                  </a:cxn>
                  <a:cxn ang="0">
                    <a:pos x="2653" y="58"/>
                  </a:cxn>
                  <a:cxn ang="0">
                    <a:pos x="2334" y="0"/>
                  </a:cxn>
                  <a:cxn ang="0">
                    <a:pos x="2570" y="75"/>
                  </a:cxn>
                  <a:cxn ang="0">
                    <a:pos x="2382" y="205"/>
                  </a:cxn>
                  <a:cxn ang="0">
                    <a:pos x="2324" y="437"/>
                  </a:cxn>
                  <a:cxn ang="0">
                    <a:pos x="2200" y="0"/>
                  </a:cxn>
                  <a:cxn ang="0">
                    <a:pos x="2258" y="220"/>
                  </a:cxn>
                  <a:cxn ang="0">
                    <a:pos x="2167" y="278"/>
                  </a:cxn>
                  <a:cxn ang="0">
                    <a:pos x="2196" y="495"/>
                  </a:cxn>
                  <a:cxn ang="0">
                    <a:pos x="2175" y="205"/>
                  </a:cxn>
                  <a:cxn ang="0">
                    <a:pos x="2008" y="75"/>
                  </a:cxn>
                  <a:cxn ang="0">
                    <a:pos x="1925" y="495"/>
                  </a:cxn>
                  <a:cxn ang="0">
                    <a:pos x="2200" y="0"/>
                  </a:cxn>
                  <a:cxn ang="0">
                    <a:pos x="1615" y="0"/>
                  </a:cxn>
                  <a:cxn ang="0">
                    <a:pos x="1855" y="75"/>
                  </a:cxn>
                  <a:cxn ang="0">
                    <a:pos x="1640" y="205"/>
                  </a:cxn>
                  <a:cxn ang="0">
                    <a:pos x="1848" y="280"/>
                  </a:cxn>
                  <a:cxn ang="0">
                    <a:pos x="1640" y="420"/>
                  </a:cxn>
                  <a:cxn ang="0">
                    <a:pos x="1855" y="495"/>
                  </a:cxn>
                  <a:cxn ang="0">
                    <a:pos x="1557" y="437"/>
                  </a:cxn>
                  <a:cxn ang="0">
                    <a:pos x="1200" y="58"/>
                  </a:cxn>
                  <a:cxn ang="0">
                    <a:pos x="1495" y="0"/>
                  </a:cxn>
                  <a:cxn ang="0">
                    <a:pos x="1283" y="75"/>
                  </a:cxn>
                  <a:cxn ang="0">
                    <a:pos x="1495" y="420"/>
                  </a:cxn>
                  <a:cxn ang="0">
                    <a:pos x="1258" y="495"/>
                  </a:cxn>
                  <a:cxn ang="0">
                    <a:pos x="1200" y="58"/>
                  </a:cxn>
                  <a:cxn ang="0">
                    <a:pos x="1045" y="420"/>
                  </a:cxn>
                  <a:cxn ang="0">
                    <a:pos x="869" y="75"/>
                  </a:cxn>
                  <a:cxn ang="0">
                    <a:pos x="786" y="58"/>
                  </a:cxn>
                  <a:cxn ang="0">
                    <a:pos x="1071" y="0"/>
                  </a:cxn>
                  <a:cxn ang="0">
                    <a:pos x="1128" y="437"/>
                  </a:cxn>
                  <a:cxn ang="0">
                    <a:pos x="843" y="495"/>
                  </a:cxn>
                  <a:cxn ang="0">
                    <a:pos x="786" y="58"/>
                  </a:cxn>
                  <a:cxn ang="0">
                    <a:pos x="391" y="0"/>
                  </a:cxn>
                  <a:cxn ang="0">
                    <a:pos x="473" y="211"/>
                  </a:cxn>
                  <a:cxn ang="0">
                    <a:pos x="631" y="0"/>
                  </a:cxn>
                  <a:cxn ang="0">
                    <a:pos x="714" y="437"/>
                  </a:cxn>
                  <a:cxn ang="0">
                    <a:pos x="411" y="495"/>
                  </a:cxn>
                  <a:cxn ang="0">
                    <a:pos x="631" y="420"/>
                  </a:cxn>
                  <a:cxn ang="0">
                    <a:pos x="448" y="287"/>
                  </a:cxn>
                </a:cxnLst>
                <a:rect l="0" t="0" r="r" b="b"/>
                <a:pathLst>
                  <a:path w="2653" h="495">
                    <a:moveTo>
                      <a:pt x="83" y="0"/>
                    </a:moveTo>
                    <a:lnTo>
                      <a:pt x="83" y="495"/>
                    </a:lnTo>
                    <a:lnTo>
                      <a:pt x="0" y="495"/>
                    </a:lnTo>
                    <a:lnTo>
                      <a:pt x="0" y="0"/>
                    </a:lnTo>
                    <a:lnTo>
                      <a:pt x="83" y="0"/>
                    </a:lnTo>
                    <a:close/>
                    <a:moveTo>
                      <a:pt x="188" y="235"/>
                    </a:moveTo>
                    <a:lnTo>
                      <a:pt x="347" y="0"/>
                    </a:lnTo>
                    <a:lnTo>
                      <a:pt x="251" y="0"/>
                    </a:lnTo>
                    <a:lnTo>
                      <a:pt x="89" y="235"/>
                    </a:lnTo>
                    <a:lnTo>
                      <a:pt x="273" y="495"/>
                    </a:lnTo>
                    <a:lnTo>
                      <a:pt x="376" y="495"/>
                    </a:lnTo>
                    <a:lnTo>
                      <a:pt x="188" y="235"/>
                    </a:lnTo>
                    <a:close/>
                    <a:moveTo>
                      <a:pt x="2407" y="280"/>
                    </a:moveTo>
                    <a:lnTo>
                      <a:pt x="2570" y="280"/>
                    </a:lnTo>
                    <a:lnTo>
                      <a:pt x="2570" y="420"/>
                    </a:lnTo>
                    <a:lnTo>
                      <a:pt x="2407" y="420"/>
                    </a:lnTo>
                    <a:lnTo>
                      <a:pt x="2407" y="280"/>
                    </a:lnTo>
                    <a:close/>
                    <a:moveTo>
                      <a:pt x="2382" y="495"/>
                    </a:moveTo>
                    <a:lnTo>
                      <a:pt x="2653" y="495"/>
                    </a:lnTo>
                    <a:lnTo>
                      <a:pt x="2653" y="58"/>
                    </a:lnTo>
                    <a:cubicBezTo>
                      <a:pt x="2653" y="26"/>
                      <a:pt x="2627" y="0"/>
                      <a:pt x="2595" y="0"/>
                    </a:cubicBezTo>
                    <a:lnTo>
                      <a:pt x="2334" y="0"/>
                    </a:lnTo>
                    <a:lnTo>
                      <a:pt x="2334" y="75"/>
                    </a:lnTo>
                    <a:lnTo>
                      <a:pt x="2570" y="75"/>
                    </a:lnTo>
                    <a:lnTo>
                      <a:pt x="2570" y="205"/>
                    </a:lnTo>
                    <a:lnTo>
                      <a:pt x="2382" y="205"/>
                    </a:lnTo>
                    <a:cubicBezTo>
                      <a:pt x="2350" y="205"/>
                      <a:pt x="2324" y="231"/>
                      <a:pt x="2324" y="263"/>
                    </a:cubicBezTo>
                    <a:lnTo>
                      <a:pt x="2324" y="437"/>
                    </a:lnTo>
                    <a:cubicBezTo>
                      <a:pt x="2324" y="469"/>
                      <a:pt x="2350" y="495"/>
                      <a:pt x="2382" y="495"/>
                    </a:cubicBezTo>
                    <a:close/>
                    <a:moveTo>
                      <a:pt x="2200" y="0"/>
                    </a:moveTo>
                    <a:cubicBezTo>
                      <a:pt x="2232" y="0"/>
                      <a:pt x="2258" y="26"/>
                      <a:pt x="2258" y="58"/>
                    </a:cubicBezTo>
                    <a:lnTo>
                      <a:pt x="2258" y="220"/>
                    </a:lnTo>
                    <a:cubicBezTo>
                      <a:pt x="2258" y="252"/>
                      <a:pt x="2232" y="278"/>
                      <a:pt x="2200" y="278"/>
                    </a:cubicBezTo>
                    <a:cubicBezTo>
                      <a:pt x="2200" y="278"/>
                      <a:pt x="2177" y="278"/>
                      <a:pt x="2167" y="278"/>
                    </a:cubicBezTo>
                    <a:lnTo>
                      <a:pt x="2287" y="495"/>
                    </a:lnTo>
                    <a:lnTo>
                      <a:pt x="2196" y="495"/>
                    </a:lnTo>
                    <a:lnTo>
                      <a:pt x="2036" y="205"/>
                    </a:lnTo>
                    <a:cubicBezTo>
                      <a:pt x="2036" y="205"/>
                      <a:pt x="2167" y="205"/>
                      <a:pt x="2175" y="205"/>
                    </a:cubicBezTo>
                    <a:lnTo>
                      <a:pt x="2175" y="75"/>
                    </a:lnTo>
                    <a:lnTo>
                      <a:pt x="2008" y="75"/>
                    </a:lnTo>
                    <a:lnTo>
                      <a:pt x="2008" y="495"/>
                    </a:lnTo>
                    <a:lnTo>
                      <a:pt x="1925" y="495"/>
                    </a:lnTo>
                    <a:lnTo>
                      <a:pt x="1925" y="0"/>
                    </a:lnTo>
                    <a:lnTo>
                      <a:pt x="2200" y="0"/>
                    </a:lnTo>
                    <a:close/>
                    <a:moveTo>
                      <a:pt x="1557" y="58"/>
                    </a:moveTo>
                    <a:cubicBezTo>
                      <a:pt x="1557" y="26"/>
                      <a:pt x="1583" y="0"/>
                      <a:pt x="1615" y="0"/>
                    </a:cubicBezTo>
                    <a:lnTo>
                      <a:pt x="1855" y="0"/>
                    </a:lnTo>
                    <a:lnTo>
                      <a:pt x="1855" y="75"/>
                    </a:lnTo>
                    <a:lnTo>
                      <a:pt x="1640" y="75"/>
                    </a:lnTo>
                    <a:lnTo>
                      <a:pt x="1640" y="205"/>
                    </a:lnTo>
                    <a:lnTo>
                      <a:pt x="1848" y="205"/>
                    </a:lnTo>
                    <a:lnTo>
                      <a:pt x="1848" y="280"/>
                    </a:lnTo>
                    <a:lnTo>
                      <a:pt x="1640" y="280"/>
                    </a:lnTo>
                    <a:lnTo>
                      <a:pt x="1640" y="420"/>
                    </a:lnTo>
                    <a:lnTo>
                      <a:pt x="1855" y="420"/>
                    </a:lnTo>
                    <a:lnTo>
                      <a:pt x="1855" y="495"/>
                    </a:lnTo>
                    <a:lnTo>
                      <a:pt x="1615" y="495"/>
                    </a:lnTo>
                    <a:cubicBezTo>
                      <a:pt x="1583" y="495"/>
                      <a:pt x="1557" y="469"/>
                      <a:pt x="1557" y="437"/>
                    </a:cubicBezTo>
                    <a:lnTo>
                      <a:pt x="1557" y="58"/>
                    </a:lnTo>
                    <a:close/>
                    <a:moveTo>
                      <a:pt x="1200" y="58"/>
                    </a:moveTo>
                    <a:cubicBezTo>
                      <a:pt x="1200" y="26"/>
                      <a:pt x="1226" y="0"/>
                      <a:pt x="1258" y="0"/>
                    </a:cubicBezTo>
                    <a:lnTo>
                      <a:pt x="1495" y="0"/>
                    </a:lnTo>
                    <a:lnTo>
                      <a:pt x="1495" y="75"/>
                    </a:lnTo>
                    <a:lnTo>
                      <a:pt x="1283" y="75"/>
                    </a:lnTo>
                    <a:lnTo>
                      <a:pt x="1283" y="420"/>
                    </a:lnTo>
                    <a:lnTo>
                      <a:pt x="1495" y="420"/>
                    </a:lnTo>
                    <a:lnTo>
                      <a:pt x="1495" y="495"/>
                    </a:lnTo>
                    <a:lnTo>
                      <a:pt x="1258" y="495"/>
                    </a:lnTo>
                    <a:cubicBezTo>
                      <a:pt x="1226" y="495"/>
                      <a:pt x="1200" y="469"/>
                      <a:pt x="1200" y="437"/>
                    </a:cubicBezTo>
                    <a:lnTo>
                      <a:pt x="1200" y="58"/>
                    </a:lnTo>
                    <a:close/>
                    <a:moveTo>
                      <a:pt x="869" y="420"/>
                    </a:moveTo>
                    <a:lnTo>
                      <a:pt x="1045" y="420"/>
                    </a:lnTo>
                    <a:lnTo>
                      <a:pt x="1045" y="75"/>
                    </a:lnTo>
                    <a:lnTo>
                      <a:pt x="869" y="75"/>
                    </a:lnTo>
                    <a:lnTo>
                      <a:pt x="869" y="420"/>
                    </a:lnTo>
                    <a:close/>
                    <a:moveTo>
                      <a:pt x="786" y="58"/>
                    </a:moveTo>
                    <a:cubicBezTo>
                      <a:pt x="786" y="26"/>
                      <a:pt x="812" y="0"/>
                      <a:pt x="843" y="0"/>
                    </a:cubicBezTo>
                    <a:lnTo>
                      <a:pt x="1071" y="0"/>
                    </a:lnTo>
                    <a:cubicBezTo>
                      <a:pt x="1102" y="0"/>
                      <a:pt x="1128" y="26"/>
                      <a:pt x="1128" y="58"/>
                    </a:cubicBezTo>
                    <a:lnTo>
                      <a:pt x="1128" y="437"/>
                    </a:lnTo>
                    <a:cubicBezTo>
                      <a:pt x="1128" y="469"/>
                      <a:pt x="1102" y="495"/>
                      <a:pt x="1070" y="495"/>
                    </a:cubicBezTo>
                    <a:lnTo>
                      <a:pt x="843" y="495"/>
                    </a:lnTo>
                    <a:cubicBezTo>
                      <a:pt x="812" y="495"/>
                      <a:pt x="786" y="469"/>
                      <a:pt x="786" y="437"/>
                    </a:cubicBezTo>
                    <a:lnTo>
                      <a:pt x="786" y="58"/>
                    </a:lnTo>
                    <a:close/>
                    <a:moveTo>
                      <a:pt x="391" y="229"/>
                    </a:moveTo>
                    <a:lnTo>
                      <a:pt x="391" y="0"/>
                    </a:lnTo>
                    <a:lnTo>
                      <a:pt x="473" y="0"/>
                    </a:lnTo>
                    <a:cubicBezTo>
                      <a:pt x="473" y="0"/>
                      <a:pt x="473" y="203"/>
                      <a:pt x="473" y="211"/>
                    </a:cubicBezTo>
                    <a:lnTo>
                      <a:pt x="631" y="211"/>
                    </a:lnTo>
                    <a:lnTo>
                      <a:pt x="631" y="0"/>
                    </a:lnTo>
                    <a:lnTo>
                      <a:pt x="714" y="0"/>
                    </a:lnTo>
                    <a:lnTo>
                      <a:pt x="714" y="437"/>
                    </a:lnTo>
                    <a:cubicBezTo>
                      <a:pt x="714" y="469"/>
                      <a:pt x="688" y="495"/>
                      <a:pt x="656" y="495"/>
                    </a:cubicBezTo>
                    <a:lnTo>
                      <a:pt x="411" y="495"/>
                    </a:lnTo>
                    <a:lnTo>
                      <a:pt x="411" y="420"/>
                    </a:lnTo>
                    <a:cubicBezTo>
                      <a:pt x="411" y="420"/>
                      <a:pt x="622" y="420"/>
                      <a:pt x="631" y="420"/>
                    </a:cubicBezTo>
                    <a:lnTo>
                      <a:pt x="631" y="287"/>
                    </a:lnTo>
                    <a:cubicBezTo>
                      <a:pt x="622" y="287"/>
                      <a:pt x="448" y="287"/>
                      <a:pt x="448" y="287"/>
                    </a:cubicBezTo>
                    <a:cubicBezTo>
                      <a:pt x="417" y="287"/>
                      <a:pt x="391" y="261"/>
                      <a:pt x="391" y="2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7"/>
              <p:cNvSpPr>
                <a:spLocks noEditPoints="1"/>
              </p:cNvSpPr>
              <p:nvPr userDrawn="1"/>
            </p:nvSpPr>
            <p:spPr bwMode="gray">
              <a:xfrm>
                <a:off x="585981" y="574622"/>
                <a:ext cx="854305" cy="75006"/>
              </a:xfrm>
              <a:custGeom>
                <a:avLst/>
                <a:gdLst/>
                <a:ahLst/>
                <a:cxnLst>
                  <a:cxn ang="0">
                    <a:pos x="35" y="38"/>
                  </a:cxn>
                  <a:cxn ang="0">
                    <a:pos x="4" y="12"/>
                  </a:cxn>
                  <a:cxn ang="0">
                    <a:pos x="202" y="128"/>
                  </a:cxn>
                  <a:cxn ang="0">
                    <a:pos x="1648" y="212"/>
                  </a:cxn>
                  <a:cxn ang="0">
                    <a:pos x="1679" y="126"/>
                  </a:cxn>
                  <a:cxn ang="0">
                    <a:pos x="1775" y="46"/>
                  </a:cxn>
                  <a:cxn ang="0">
                    <a:pos x="1701" y="99"/>
                  </a:cxn>
                  <a:cxn ang="0">
                    <a:pos x="2199" y="251"/>
                  </a:cxn>
                  <a:cxn ang="0">
                    <a:pos x="2076" y="77"/>
                  </a:cxn>
                  <a:cxn ang="0">
                    <a:pos x="2121" y="220"/>
                  </a:cxn>
                  <a:cxn ang="0">
                    <a:pos x="2195" y="72"/>
                  </a:cxn>
                  <a:cxn ang="0">
                    <a:pos x="732" y="251"/>
                  </a:cxn>
                  <a:cxn ang="0">
                    <a:pos x="590" y="198"/>
                  </a:cxn>
                  <a:cxn ang="0">
                    <a:pos x="624" y="187"/>
                  </a:cxn>
                  <a:cxn ang="0">
                    <a:pos x="704" y="77"/>
                  </a:cxn>
                  <a:cxn ang="0">
                    <a:pos x="732" y="251"/>
                  </a:cxn>
                  <a:cxn ang="0">
                    <a:pos x="2835" y="215"/>
                  </a:cxn>
                  <a:cxn ang="0">
                    <a:pos x="2834" y="120"/>
                  </a:cxn>
                  <a:cxn ang="0">
                    <a:pos x="2934" y="107"/>
                  </a:cxn>
                  <a:cxn ang="0">
                    <a:pos x="2881" y="253"/>
                  </a:cxn>
                  <a:cxn ang="0">
                    <a:pos x="2015" y="0"/>
                  </a:cxn>
                  <a:cxn ang="0">
                    <a:pos x="1169" y="140"/>
                  </a:cxn>
                  <a:cxn ang="0">
                    <a:pos x="1203" y="159"/>
                  </a:cxn>
                  <a:cxn ang="0">
                    <a:pos x="1184" y="242"/>
                  </a:cxn>
                  <a:cxn ang="0">
                    <a:pos x="1078" y="167"/>
                  </a:cxn>
                  <a:cxn ang="0">
                    <a:pos x="991" y="251"/>
                  </a:cxn>
                  <a:cxn ang="0">
                    <a:pos x="909" y="118"/>
                  </a:cxn>
                  <a:cxn ang="0">
                    <a:pos x="876" y="132"/>
                  </a:cxn>
                  <a:cxn ang="0">
                    <a:pos x="794" y="251"/>
                  </a:cxn>
                  <a:cxn ang="0">
                    <a:pos x="790" y="72"/>
                  </a:cxn>
                  <a:cxn ang="0">
                    <a:pos x="894" y="86"/>
                  </a:cxn>
                  <a:cxn ang="0">
                    <a:pos x="1014" y="251"/>
                  </a:cxn>
                  <a:cxn ang="0">
                    <a:pos x="2412" y="41"/>
                  </a:cxn>
                  <a:cxn ang="0">
                    <a:pos x="2401" y="72"/>
                  </a:cxn>
                  <a:cxn ang="0">
                    <a:pos x="556" y="243"/>
                  </a:cxn>
                  <a:cxn ang="0">
                    <a:pos x="561" y="101"/>
                  </a:cxn>
                  <a:cxn ang="0">
                    <a:pos x="509" y="228"/>
                  </a:cxn>
                  <a:cxn ang="0">
                    <a:pos x="1508" y="246"/>
                  </a:cxn>
                  <a:cxn ang="0">
                    <a:pos x="1402" y="72"/>
                  </a:cxn>
                  <a:cxn ang="0">
                    <a:pos x="1455" y="29"/>
                  </a:cxn>
                  <a:cxn ang="0">
                    <a:pos x="1507" y="97"/>
                  </a:cxn>
                  <a:cxn ang="0">
                    <a:pos x="1512" y="227"/>
                  </a:cxn>
                  <a:cxn ang="0">
                    <a:pos x="2273" y="208"/>
                  </a:cxn>
                  <a:cxn ang="0">
                    <a:pos x="2273" y="29"/>
                  </a:cxn>
                  <a:cxn ang="0">
                    <a:pos x="2358" y="72"/>
                  </a:cxn>
                  <a:cxn ang="0">
                    <a:pos x="2306" y="200"/>
                  </a:cxn>
                  <a:cxn ang="0">
                    <a:pos x="2359" y="246"/>
                  </a:cxn>
                  <a:cxn ang="0">
                    <a:pos x="1944" y="162"/>
                  </a:cxn>
                  <a:cxn ang="0">
                    <a:pos x="1979" y="162"/>
                  </a:cxn>
                  <a:cxn ang="0">
                    <a:pos x="2595" y="162"/>
                  </a:cxn>
                  <a:cxn ang="0">
                    <a:pos x="2630" y="162"/>
                  </a:cxn>
                  <a:cxn ang="0">
                    <a:pos x="359" y="162"/>
                  </a:cxn>
                  <a:cxn ang="0">
                    <a:pos x="394" y="162"/>
                  </a:cxn>
                  <a:cxn ang="0">
                    <a:pos x="2728" y="94"/>
                  </a:cxn>
                  <a:cxn ang="0">
                    <a:pos x="2661" y="251"/>
                  </a:cxn>
                  <a:cxn ang="0">
                    <a:pos x="2686" y="80"/>
                  </a:cxn>
                  <a:cxn ang="0">
                    <a:pos x="2803" y="245"/>
                  </a:cxn>
                  <a:cxn ang="0">
                    <a:pos x="1341" y="135"/>
                  </a:cxn>
                  <a:cxn ang="0">
                    <a:pos x="1255" y="251"/>
                  </a:cxn>
                  <a:cxn ang="0">
                    <a:pos x="1250" y="72"/>
                  </a:cxn>
                  <a:cxn ang="0">
                    <a:pos x="1374" y="130"/>
                  </a:cxn>
                </a:cxnLst>
                <a:rect l="0" t="0" r="r" b="b"/>
                <a:pathLst>
                  <a:path w="2942" h="257">
                    <a:moveTo>
                      <a:pt x="166" y="129"/>
                    </a:moveTo>
                    <a:cubicBezTo>
                      <a:pt x="166" y="154"/>
                      <a:pt x="158" y="179"/>
                      <a:pt x="141" y="198"/>
                    </a:cubicBezTo>
                    <a:cubicBezTo>
                      <a:pt x="123" y="219"/>
                      <a:pt x="102" y="225"/>
                      <a:pt x="75" y="225"/>
                    </a:cubicBezTo>
                    <a:lnTo>
                      <a:pt x="35" y="225"/>
                    </a:lnTo>
                    <a:lnTo>
                      <a:pt x="35" y="38"/>
                    </a:lnTo>
                    <a:lnTo>
                      <a:pt x="79" y="38"/>
                    </a:lnTo>
                    <a:cubicBezTo>
                      <a:pt x="135" y="38"/>
                      <a:pt x="166" y="75"/>
                      <a:pt x="166" y="129"/>
                    </a:cubicBezTo>
                    <a:close/>
                    <a:moveTo>
                      <a:pt x="202" y="128"/>
                    </a:moveTo>
                    <a:cubicBezTo>
                      <a:pt x="202" y="63"/>
                      <a:pt x="162" y="12"/>
                      <a:pt x="94" y="12"/>
                    </a:cubicBezTo>
                    <a:lnTo>
                      <a:pt x="4" y="12"/>
                    </a:lnTo>
                    <a:cubicBezTo>
                      <a:pt x="2" y="12"/>
                      <a:pt x="0" y="14"/>
                      <a:pt x="0" y="16"/>
                    </a:cubicBezTo>
                    <a:lnTo>
                      <a:pt x="0" y="247"/>
                    </a:lnTo>
                    <a:cubicBezTo>
                      <a:pt x="0" y="249"/>
                      <a:pt x="2" y="251"/>
                      <a:pt x="4" y="251"/>
                    </a:cubicBezTo>
                    <a:lnTo>
                      <a:pt x="85" y="251"/>
                    </a:lnTo>
                    <a:cubicBezTo>
                      <a:pt x="158" y="251"/>
                      <a:pt x="202" y="200"/>
                      <a:pt x="202" y="128"/>
                    </a:cubicBezTo>
                    <a:close/>
                    <a:moveTo>
                      <a:pt x="1703" y="253"/>
                    </a:moveTo>
                    <a:cubicBezTo>
                      <a:pt x="1688" y="253"/>
                      <a:pt x="1665" y="251"/>
                      <a:pt x="1651" y="245"/>
                    </a:cubicBezTo>
                    <a:cubicBezTo>
                      <a:pt x="1647" y="243"/>
                      <a:pt x="1644" y="242"/>
                      <a:pt x="1644" y="237"/>
                    </a:cubicBezTo>
                    <a:lnTo>
                      <a:pt x="1644" y="216"/>
                    </a:lnTo>
                    <a:cubicBezTo>
                      <a:pt x="1644" y="213"/>
                      <a:pt x="1645" y="212"/>
                      <a:pt x="1648" y="212"/>
                    </a:cubicBezTo>
                    <a:cubicBezTo>
                      <a:pt x="1650" y="212"/>
                      <a:pt x="1651" y="213"/>
                      <a:pt x="1653" y="214"/>
                    </a:cubicBezTo>
                    <a:cubicBezTo>
                      <a:pt x="1667" y="223"/>
                      <a:pt x="1685" y="228"/>
                      <a:pt x="1701" y="228"/>
                    </a:cubicBezTo>
                    <a:cubicBezTo>
                      <a:pt x="1724" y="228"/>
                      <a:pt x="1744" y="216"/>
                      <a:pt x="1744" y="192"/>
                    </a:cubicBezTo>
                    <a:cubicBezTo>
                      <a:pt x="1744" y="173"/>
                      <a:pt x="1736" y="166"/>
                      <a:pt x="1722" y="156"/>
                    </a:cubicBezTo>
                    <a:lnTo>
                      <a:pt x="1679" y="126"/>
                    </a:lnTo>
                    <a:cubicBezTo>
                      <a:pt x="1659" y="112"/>
                      <a:pt x="1647" y="97"/>
                      <a:pt x="1647" y="72"/>
                    </a:cubicBezTo>
                    <a:cubicBezTo>
                      <a:pt x="1647" y="28"/>
                      <a:pt x="1680" y="9"/>
                      <a:pt x="1720" y="9"/>
                    </a:cubicBezTo>
                    <a:cubicBezTo>
                      <a:pt x="1735" y="9"/>
                      <a:pt x="1757" y="12"/>
                      <a:pt x="1771" y="19"/>
                    </a:cubicBezTo>
                    <a:cubicBezTo>
                      <a:pt x="1775" y="21"/>
                      <a:pt x="1775" y="21"/>
                      <a:pt x="1775" y="26"/>
                    </a:cubicBezTo>
                    <a:lnTo>
                      <a:pt x="1775" y="46"/>
                    </a:lnTo>
                    <a:cubicBezTo>
                      <a:pt x="1775" y="49"/>
                      <a:pt x="1775" y="52"/>
                      <a:pt x="1772" y="52"/>
                    </a:cubicBezTo>
                    <a:cubicBezTo>
                      <a:pt x="1770" y="52"/>
                      <a:pt x="1768" y="50"/>
                      <a:pt x="1766" y="49"/>
                    </a:cubicBezTo>
                    <a:cubicBezTo>
                      <a:pt x="1753" y="39"/>
                      <a:pt x="1738" y="35"/>
                      <a:pt x="1722" y="35"/>
                    </a:cubicBezTo>
                    <a:cubicBezTo>
                      <a:pt x="1701" y="35"/>
                      <a:pt x="1682" y="45"/>
                      <a:pt x="1682" y="68"/>
                    </a:cubicBezTo>
                    <a:cubicBezTo>
                      <a:pt x="1682" y="83"/>
                      <a:pt x="1690" y="91"/>
                      <a:pt x="1701" y="99"/>
                    </a:cubicBezTo>
                    <a:lnTo>
                      <a:pt x="1745" y="128"/>
                    </a:lnTo>
                    <a:cubicBezTo>
                      <a:pt x="1767" y="143"/>
                      <a:pt x="1782" y="159"/>
                      <a:pt x="1782" y="187"/>
                    </a:cubicBezTo>
                    <a:cubicBezTo>
                      <a:pt x="1782" y="232"/>
                      <a:pt x="1745" y="253"/>
                      <a:pt x="1703" y="253"/>
                    </a:cubicBezTo>
                    <a:close/>
                    <a:moveTo>
                      <a:pt x="2218" y="251"/>
                    </a:moveTo>
                    <a:lnTo>
                      <a:pt x="2199" y="251"/>
                    </a:lnTo>
                    <a:cubicBezTo>
                      <a:pt x="2194" y="251"/>
                      <a:pt x="2194" y="246"/>
                      <a:pt x="2194" y="242"/>
                    </a:cubicBezTo>
                    <a:cubicBezTo>
                      <a:pt x="2186" y="242"/>
                      <a:pt x="2180" y="245"/>
                      <a:pt x="2173" y="248"/>
                    </a:cubicBezTo>
                    <a:cubicBezTo>
                      <a:pt x="2161" y="252"/>
                      <a:pt x="2151" y="253"/>
                      <a:pt x="2138" y="253"/>
                    </a:cubicBezTo>
                    <a:cubicBezTo>
                      <a:pt x="2103" y="253"/>
                      <a:pt x="2076" y="235"/>
                      <a:pt x="2076" y="198"/>
                    </a:cubicBezTo>
                    <a:lnTo>
                      <a:pt x="2076" y="77"/>
                    </a:lnTo>
                    <a:cubicBezTo>
                      <a:pt x="2076" y="74"/>
                      <a:pt x="2079" y="72"/>
                      <a:pt x="2082" y="72"/>
                    </a:cubicBezTo>
                    <a:lnTo>
                      <a:pt x="2105" y="72"/>
                    </a:lnTo>
                    <a:cubicBezTo>
                      <a:pt x="2107" y="72"/>
                      <a:pt x="2110" y="74"/>
                      <a:pt x="2110" y="77"/>
                    </a:cubicBezTo>
                    <a:lnTo>
                      <a:pt x="2110" y="187"/>
                    </a:lnTo>
                    <a:cubicBezTo>
                      <a:pt x="2110" y="199"/>
                      <a:pt x="2111" y="213"/>
                      <a:pt x="2121" y="220"/>
                    </a:cubicBezTo>
                    <a:cubicBezTo>
                      <a:pt x="2130" y="226"/>
                      <a:pt x="2140" y="228"/>
                      <a:pt x="2151" y="228"/>
                    </a:cubicBezTo>
                    <a:cubicBezTo>
                      <a:pt x="2158" y="228"/>
                      <a:pt x="2166" y="227"/>
                      <a:pt x="2173" y="225"/>
                    </a:cubicBezTo>
                    <a:cubicBezTo>
                      <a:pt x="2183" y="222"/>
                      <a:pt x="2190" y="219"/>
                      <a:pt x="2190" y="208"/>
                    </a:cubicBezTo>
                    <a:lnTo>
                      <a:pt x="2190" y="77"/>
                    </a:lnTo>
                    <a:cubicBezTo>
                      <a:pt x="2190" y="74"/>
                      <a:pt x="2193" y="72"/>
                      <a:pt x="2195" y="72"/>
                    </a:cubicBezTo>
                    <a:lnTo>
                      <a:pt x="2218" y="72"/>
                    </a:lnTo>
                    <a:cubicBezTo>
                      <a:pt x="2221" y="72"/>
                      <a:pt x="2224" y="74"/>
                      <a:pt x="2224" y="77"/>
                    </a:cubicBezTo>
                    <a:lnTo>
                      <a:pt x="2224" y="245"/>
                    </a:lnTo>
                    <a:cubicBezTo>
                      <a:pt x="2224" y="248"/>
                      <a:pt x="2221" y="251"/>
                      <a:pt x="2218" y="251"/>
                    </a:cubicBezTo>
                    <a:close/>
                    <a:moveTo>
                      <a:pt x="732" y="251"/>
                    </a:moveTo>
                    <a:lnTo>
                      <a:pt x="713" y="251"/>
                    </a:lnTo>
                    <a:cubicBezTo>
                      <a:pt x="707" y="251"/>
                      <a:pt x="707" y="246"/>
                      <a:pt x="707" y="242"/>
                    </a:cubicBezTo>
                    <a:cubicBezTo>
                      <a:pt x="699" y="242"/>
                      <a:pt x="694" y="245"/>
                      <a:pt x="686" y="248"/>
                    </a:cubicBezTo>
                    <a:cubicBezTo>
                      <a:pt x="674" y="252"/>
                      <a:pt x="664" y="253"/>
                      <a:pt x="652" y="253"/>
                    </a:cubicBezTo>
                    <a:cubicBezTo>
                      <a:pt x="617" y="253"/>
                      <a:pt x="590" y="235"/>
                      <a:pt x="590" y="198"/>
                    </a:cubicBezTo>
                    <a:lnTo>
                      <a:pt x="590" y="77"/>
                    </a:lnTo>
                    <a:cubicBezTo>
                      <a:pt x="590" y="74"/>
                      <a:pt x="593" y="72"/>
                      <a:pt x="595" y="72"/>
                    </a:cubicBezTo>
                    <a:lnTo>
                      <a:pt x="618" y="72"/>
                    </a:lnTo>
                    <a:cubicBezTo>
                      <a:pt x="621" y="72"/>
                      <a:pt x="624" y="74"/>
                      <a:pt x="624" y="77"/>
                    </a:cubicBezTo>
                    <a:lnTo>
                      <a:pt x="624" y="187"/>
                    </a:lnTo>
                    <a:cubicBezTo>
                      <a:pt x="624" y="199"/>
                      <a:pt x="625" y="213"/>
                      <a:pt x="635" y="220"/>
                    </a:cubicBezTo>
                    <a:cubicBezTo>
                      <a:pt x="643" y="226"/>
                      <a:pt x="654" y="228"/>
                      <a:pt x="664" y="228"/>
                    </a:cubicBezTo>
                    <a:cubicBezTo>
                      <a:pt x="672" y="228"/>
                      <a:pt x="680" y="227"/>
                      <a:pt x="687" y="225"/>
                    </a:cubicBezTo>
                    <a:cubicBezTo>
                      <a:pt x="697" y="222"/>
                      <a:pt x="704" y="219"/>
                      <a:pt x="704" y="208"/>
                    </a:cubicBezTo>
                    <a:lnTo>
                      <a:pt x="704" y="77"/>
                    </a:lnTo>
                    <a:cubicBezTo>
                      <a:pt x="704" y="74"/>
                      <a:pt x="706" y="72"/>
                      <a:pt x="709" y="72"/>
                    </a:cubicBezTo>
                    <a:lnTo>
                      <a:pt x="732" y="72"/>
                    </a:lnTo>
                    <a:cubicBezTo>
                      <a:pt x="735" y="72"/>
                      <a:pt x="737" y="74"/>
                      <a:pt x="737" y="77"/>
                    </a:cubicBezTo>
                    <a:lnTo>
                      <a:pt x="737" y="245"/>
                    </a:lnTo>
                    <a:cubicBezTo>
                      <a:pt x="737" y="248"/>
                      <a:pt x="735" y="251"/>
                      <a:pt x="732" y="251"/>
                    </a:cubicBezTo>
                    <a:close/>
                    <a:moveTo>
                      <a:pt x="2881" y="253"/>
                    </a:moveTo>
                    <a:cubicBezTo>
                      <a:pt x="2866" y="253"/>
                      <a:pt x="2852" y="251"/>
                      <a:pt x="2839" y="246"/>
                    </a:cubicBezTo>
                    <a:cubicBezTo>
                      <a:pt x="2833" y="243"/>
                      <a:pt x="2830" y="243"/>
                      <a:pt x="2830" y="236"/>
                    </a:cubicBezTo>
                    <a:lnTo>
                      <a:pt x="2830" y="221"/>
                    </a:lnTo>
                    <a:cubicBezTo>
                      <a:pt x="2830" y="218"/>
                      <a:pt x="2831" y="215"/>
                      <a:pt x="2835" y="215"/>
                    </a:cubicBezTo>
                    <a:cubicBezTo>
                      <a:pt x="2837" y="215"/>
                      <a:pt x="2838" y="216"/>
                      <a:pt x="2840" y="217"/>
                    </a:cubicBezTo>
                    <a:cubicBezTo>
                      <a:pt x="2852" y="224"/>
                      <a:pt x="2864" y="228"/>
                      <a:pt x="2879" y="228"/>
                    </a:cubicBezTo>
                    <a:cubicBezTo>
                      <a:pt x="2894" y="228"/>
                      <a:pt x="2909" y="223"/>
                      <a:pt x="2909" y="206"/>
                    </a:cubicBezTo>
                    <a:cubicBezTo>
                      <a:pt x="2909" y="189"/>
                      <a:pt x="2894" y="183"/>
                      <a:pt x="2882" y="177"/>
                    </a:cubicBezTo>
                    <a:cubicBezTo>
                      <a:pt x="2857" y="163"/>
                      <a:pt x="2834" y="153"/>
                      <a:pt x="2834" y="120"/>
                    </a:cubicBezTo>
                    <a:cubicBezTo>
                      <a:pt x="2834" y="85"/>
                      <a:pt x="2860" y="69"/>
                      <a:pt x="2893" y="69"/>
                    </a:cubicBezTo>
                    <a:cubicBezTo>
                      <a:pt x="2906" y="69"/>
                      <a:pt x="2918" y="71"/>
                      <a:pt x="2930" y="77"/>
                    </a:cubicBezTo>
                    <a:cubicBezTo>
                      <a:pt x="2935" y="79"/>
                      <a:pt x="2938" y="79"/>
                      <a:pt x="2938" y="86"/>
                    </a:cubicBezTo>
                    <a:lnTo>
                      <a:pt x="2938" y="102"/>
                    </a:lnTo>
                    <a:cubicBezTo>
                      <a:pt x="2938" y="104"/>
                      <a:pt x="2937" y="107"/>
                      <a:pt x="2934" y="107"/>
                    </a:cubicBezTo>
                    <a:cubicBezTo>
                      <a:pt x="2932" y="107"/>
                      <a:pt x="2930" y="106"/>
                      <a:pt x="2928" y="105"/>
                    </a:cubicBezTo>
                    <a:cubicBezTo>
                      <a:pt x="2916" y="98"/>
                      <a:pt x="2907" y="94"/>
                      <a:pt x="2892" y="94"/>
                    </a:cubicBezTo>
                    <a:cubicBezTo>
                      <a:pt x="2878" y="94"/>
                      <a:pt x="2867" y="99"/>
                      <a:pt x="2867" y="114"/>
                    </a:cubicBezTo>
                    <a:cubicBezTo>
                      <a:pt x="2867" y="148"/>
                      <a:pt x="2942" y="144"/>
                      <a:pt x="2942" y="201"/>
                    </a:cubicBezTo>
                    <a:cubicBezTo>
                      <a:pt x="2942" y="237"/>
                      <a:pt x="2913" y="253"/>
                      <a:pt x="2881" y="253"/>
                    </a:cubicBezTo>
                    <a:close/>
                    <a:moveTo>
                      <a:pt x="2038" y="251"/>
                    </a:moveTo>
                    <a:lnTo>
                      <a:pt x="2015" y="251"/>
                    </a:lnTo>
                    <a:cubicBezTo>
                      <a:pt x="2012" y="251"/>
                      <a:pt x="2010" y="248"/>
                      <a:pt x="2010" y="245"/>
                    </a:cubicBezTo>
                    <a:lnTo>
                      <a:pt x="2010" y="6"/>
                    </a:lnTo>
                    <a:cubicBezTo>
                      <a:pt x="2010" y="3"/>
                      <a:pt x="2012" y="0"/>
                      <a:pt x="2015" y="0"/>
                    </a:cubicBezTo>
                    <a:lnTo>
                      <a:pt x="2038" y="0"/>
                    </a:lnTo>
                    <a:cubicBezTo>
                      <a:pt x="2041" y="0"/>
                      <a:pt x="2043" y="3"/>
                      <a:pt x="2043" y="6"/>
                    </a:cubicBezTo>
                    <a:lnTo>
                      <a:pt x="2043" y="245"/>
                    </a:lnTo>
                    <a:cubicBezTo>
                      <a:pt x="2043" y="248"/>
                      <a:pt x="2041" y="251"/>
                      <a:pt x="2038" y="251"/>
                    </a:cubicBezTo>
                    <a:close/>
                    <a:moveTo>
                      <a:pt x="1169" y="140"/>
                    </a:moveTo>
                    <a:lnTo>
                      <a:pt x="1078" y="140"/>
                    </a:lnTo>
                    <a:cubicBezTo>
                      <a:pt x="1079" y="113"/>
                      <a:pt x="1097" y="93"/>
                      <a:pt x="1124" y="93"/>
                    </a:cubicBezTo>
                    <a:cubicBezTo>
                      <a:pt x="1150" y="93"/>
                      <a:pt x="1169" y="110"/>
                      <a:pt x="1169" y="136"/>
                    </a:cubicBezTo>
                    <a:lnTo>
                      <a:pt x="1169" y="140"/>
                    </a:lnTo>
                    <a:close/>
                    <a:moveTo>
                      <a:pt x="1203" y="159"/>
                    </a:moveTo>
                    <a:lnTo>
                      <a:pt x="1203" y="150"/>
                    </a:lnTo>
                    <a:cubicBezTo>
                      <a:pt x="1203" y="103"/>
                      <a:pt x="1174" y="69"/>
                      <a:pt x="1126" y="69"/>
                    </a:cubicBezTo>
                    <a:cubicBezTo>
                      <a:pt x="1070" y="69"/>
                      <a:pt x="1045" y="112"/>
                      <a:pt x="1045" y="163"/>
                    </a:cubicBezTo>
                    <a:cubicBezTo>
                      <a:pt x="1045" y="216"/>
                      <a:pt x="1076" y="253"/>
                      <a:pt x="1131" y="253"/>
                    </a:cubicBezTo>
                    <a:cubicBezTo>
                      <a:pt x="1147" y="253"/>
                      <a:pt x="1169" y="249"/>
                      <a:pt x="1184" y="242"/>
                    </a:cubicBezTo>
                    <a:cubicBezTo>
                      <a:pt x="1190" y="239"/>
                      <a:pt x="1192" y="239"/>
                      <a:pt x="1192" y="232"/>
                    </a:cubicBezTo>
                    <a:cubicBezTo>
                      <a:pt x="1192" y="227"/>
                      <a:pt x="1195" y="212"/>
                      <a:pt x="1187" y="212"/>
                    </a:cubicBezTo>
                    <a:cubicBezTo>
                      <a:pt x="1184" y="212"/>
                      <a:pt x="1182" y="214"/>
                      <a:pt x="1180" y="215"/>
                    </a:cubicBezTo>
                    <a:cubicBezTo>
                      <a:pt x="1167" y="221"/>
                      <a:pt x="1151" y="228"/>
                      <a:pt x="1136" y="228"/>
                    </a:cubicBezTo>
                    <a:cubicBezTo>
                      <a:pt x="1100" y="228"/>
                      <a:pt x="1078" y="202"/>
                      <a:pt x="1078" y="167"/>
                    </a:cubicBezTo>
                    <a:lnTo>
                      <a:pt x="1078" y="165"/>
                    </a:lnTo>
                    <a:lnTo>
                      <a:pt x="1197" y="165"/>
                    </a:lnTo>
                    <a:cubicBezTo>
                      <a:pt x="1200" y="165"/>
                      <a:pt x="1203" y="162"/>
                      <a:pt x="1203" y="159"/>
                    </a:cubicBezTo>
                    <a:close/>
                    <a:moveTo>
                      <a:pt x="1014" y="251"/>
                    </a:moveTo>
                    <a:lnTo>
                      <a:pt x="991" y="251"/>
                    </a:lnTo>
                    <a:cubicBezTo>
                      <a:pt x="988" y="251"/>
                      <a:pt x="986" y="248"/>
                      <a:pt x="986" y="245"/>
                    </a:cubicBezTo>
                    <a:lnTo>
                      <a:pt x="986" y="131"/>
                    </a:lnTo>
                    <a:cubicBezTo>
                      <a:pt x="986" y="106"/>
                      <a:pt x="973" y="94"/>
                      <a:pt x="948" y="94"/>
                    </a:cubicBezTo>
                    <a:cubicBezTo>
                      <a:pt x="940" y="94"/>
                      <a:pt x="932" y="95"/>
                      <a:pt x="924" y="97"/>
                    </a:cubicBezTo>
                    <a:cubicBezTo>
                      <a:pt x="913" y="101"/>
                      <a:pt x="909" y="107"/>
                      <a:pt x="909" y="118"/>
                    </a:cubicBezTo>
                    <a:lnTo>
                      <a:pt x="909" y="245"/>
                    </a:lnTo>
                    <a:cubicBezTo>
                      <a:pt x="909" y="248"/>
                      <a:pt x="907" y="251"/>
                      <a:pt x="904" y="251"/>
                    </a:cubicBezTo>
                    <a:lnTo>
                      <a:pt x="881" y="251"/>
                    </a:lnTo>
                    <a:cubicBezTo>
                      <a:pt x="878" y="251"/>
                      <a:pt x="876" y="248"/>
                      <a:pt x="876" y="245"/>
                    </a:cubicBezTo>
                    <a:lnTo>
                      <a:pt x="876" y="132"/>
                    </a:lnTo>
                    <a:cubicBezTo>
                      <a:pt x="876" y="106"/>
                      <a:pt x="862" y="94"/>
                      <a:pt x="837" y="94"/>
                    </a:cubicBezTo>
                    <a:cubicBezTo>
                      <a:pt x="829" y="94"/>
                      <a:pt x="821" y="95"/>
                      <a:pt x="813" y="98"/>
                    </a:cubicBezTo>
                    <a:cubicBezTo>
                      <a:pt x="803" y="102"/>
                      <a:pt x="799" y="107"/>
                      <a:pt x="799" y="118"/>
                    </a:cubicBezTo>
                    <a:lnTo>
                      <a:pt x="799" y="245"/>
                    </a:lnTo>
                    <a:cubicBezTo>
                      <a:pt x="799" y="248"/>
                      <a:pt x="796" y="251"/>
                      <a:pt x="794" y="251"/>
                    </a:cubicBezTo>
                    <a:lnTo>
                      <a:pt x="771" y="251"/>
                    </a:lnTo>
                    <a:cubicBezTo>
                      <a:pt x="768" y="251"/>
                      <a:pt x="766" y="248"/>
                      <a:pt x="766" y="245"/>
                    </a:cubicBezTo>
                    <a:lnTo>
                      <a:pt x="766" y="77"/>
                    </a:lnTo>
                    <a:cubicBezTo>
                      <a:pt x="766" y="74"/>
                      <a:pt x="768" y="72"/>
                      <a:pt x="771" y="72"/>
                    </a:cubicBezTo>
                    <a:lnTo>
                      <a:pt x="790" y="72"/>
                    </a:lnTo>
                    <a:cubicBezTo>
                      <a:pt x="796" y="72"/>
                      <a:pt x="795" y="76"/>
                      <a:pt x="795" y="80"/>
                    </a:cubicBezTo>
                    <a:lnTo>
                      <a:pt x="796" y="80"/>
                    </a:lnTo>
                    <a:cubicBezTo>
                      <a:pt x="803" y="80"/>
                      <a:pt x="809" y="77"/>
                      <a:pt x="815" y="75"/>
                    </a:cubicBezTo>
                    <a:cubicBezTo>
                      <a:pt x="825" y="71"/>
                      <a:pt x="836" y="69"/>
                      <a:pt x="847" y="69"/>
                    </a:cubicBezTo>
                    <a:cubicBezTo>
                      <a:pt x="864" y="69"/>
                      <a:pt x="881" y="74"/>
                      <a:pt x="894" y="86"/>
                    </a:cubicBezTo>
                    <a:lnTo>
                      <a:pt x="898" y="86"/>
                    </a:lnTo>
                    <a:cubicBezTo>
                      <a:pt x="915" y="76"/>
                      <a:pt x="936" y="69"/>
                      <a:pt x="956" y="69"/>
                    </a:cubicBezTo>
                    <a:cubicBezTo>
                      <a:pt x="993" y="69"/>
                      <a:pt x="1019" y="90"/>
                      <a:pt x="1019" y="128"/>
                    </a:cubicBezTo>
                    <a:lnTo>
                      <a:pt x="1019" y="245"/>
                    </a:lnTo>
                    <a:cubicBezTo>
                      <a:pt x="1019" y="248"/>
                      <a:pt x="1017" y="251"/>
                      <a:pt x="1014" y="251"/>
                    </a:cubicBezTo>
                    <a:close/>
                    <a:moveTo>
                      <a:pt x="2412" y="41"/>
                    </a:moveTo>
                    <a:cubicBezTo>
                      <a:pt x="2399" y="41"/>
                      <a:pt x="2392" y="33"/>
                      <a:pt x="2392" y="20"/>
                    </a:cubicBezTo>
                    <a:cubicBezTo>
                      <a:pt x="2392" y="8"/>
                      <a:pt x="2400" y="0"/>
                      <a:pt x="2413" y="0"/>
                    </a:cubicBezTo>
                    <a:cubicBezTo>
                      <a:pt x="2425" y="0"/>
                      <a:pt x="2433" y="8"/>
                      <a:pt x="2433" y="20"/>
                    </a:cubicBezTo>
                    <a:cubicBezTo>
                      <a:pt x="2433" y="34"/>
                      <a:pt x="2425" y="41"/>
                      <a:pt x="2412" y="41"/>
                    </a:cubicBezTo>
                    <a:close/>
                    <a:moveTo>
                      <a:pt x="2424" y="251"/>
                    </a:moveTo>
                    <a:lnTo>
                      <a:pt x="2401" y="251"/>
                    </a:lnTo>
                    <a:cubicBezTo>
                      <a:pt x="2398" y="251"/>
                      <a:pt x="2396" y="248"/>
                      <a:pt x="2396" y="245"/>
                    </a:cubicBezTo>
                    <a:lnTo>
                      <a:pt x="2396" y="77"/>
                    </a:lnTo>
                    <a:cubicBezTo>
                      <a:pt x="2396" y="74"/>
                      <a:pt x="2398" y="72"/>
                      <a:pt x="2401" y="72"/>
                    </a:cubicBezTo>
                    <a:lnTo>
                      <a:pt x="2424" y="72"/>
                    </a:lnTo>
                    <a:cubicBezTo>
                      <a:pt x="2426" y="72"/>
                      <a:pt x="2429" y="74"/>
                      <a:pt x="2429" y="77"/>
                    </a:cubicBezTo>
                    <a:lnTo>
                      <a:pt x="2429" y="245"/>
                    </a:lnTo>
                    <a:cubicBezTo>
                      <a:pt x="2429" y="248"/>
                      <a:pt x="2426" y="251"/>
                      <a:pt x="2424" y="251"/>
                    </a:cubicBezTo>
                    <a:close/>
                    <a:moveTo>
                      <a:pt x="556" y="243"/>
                    </a:moveTo>
                    <a:cubicBezTo>
                      <a:pt x="544" y="251"/>
                      <a:pt x="519" y="253"/>
                      <a:pt x="505" y="253"/>
                    </a:cubicBezTo>
                    <a:cubicBezTo>
                      <a:pt x="447" y="253"/>
                      <a:pt x="415" y="218"/>
                      <a:pt x="415" y="162"/>
                    </a:cubicBezTo>
                    <a:cubicBezTo>
                      <a:pt x="415" y="104"/>
                      <a:pt x="452" y="69"/>
                      <a:pt x="509" y="69"/>
                    </a:cubicBezTo>
                    <a:cubicBezTo>
                      <a:pt x="518" y="69"/>
                      <a:pt x="561" y="73"/>
                      <a:pt x="561" y="84"/>
                    </a:cubicBezTo>
                    <a:lnTo>
                      <a:pt x="561" y="101"/>
                    </a:lnTo>
                    <a:cubicBezTo>
                      <a:pt x="561" y="104"/>
                      <a:pt x="559" y="107"/>
                      <a:pt x="556" y="107"/>
                    </a:cubicBezTo>
                    <a:cubicBezTo>
                      <a:pt x="554" y="107"/>
                      <a:pt x="552" y="106"/>
                      <a:pt x="550" y="105"/>
                    </a:cubicBezTo>
                    <a:cubicBezTo>
                      <a:pt x="536" y="98"/>
                      <a:pt x="525" y="94"/>
                      <a:pt x="509" y="94"/>
                    </a:cubicBezTo>
                    <a:cubicBezTo>
                      <a:pt x="468" y="94"/>
                      <a:pt x="450" y="122"/>
                      <a:pt x="450" y="160"/>
                    </a:cubicBezTo>
                    <a:cubicBezTo>
                      <a:pt x="450" y="198"/>
                      <a:pt x="468" y="228"/>
                      <a:pt x="509" y="228"/>
                    </a:cubicBezTo>
                    <a:cubicBezTo>
                      <a:pt x="524" y="228"/>
                      <a:pt x="536" y="224"/>
                      <a:pt x="549" y="218"/>
                    </a:cubicBezTo>
                    <a:cubicBezTo>
                      <a:pt x="551" y="217"/>
                      <a:pt x="554" y="215"/>
                      <a:pt x="556" y="215"/>
                    </a:cubicBezTo>
                    <a:cubicBezTo>
                      <a:pt x="563" y="215"/>
                      <a:pt x="561" y="231"/>
                      <a:pt x="561" y="236"/>
                    </a:cubicBezTo>
                    <a:cubicBezTo>
                      <a:pt x="561" y="240"/>
                      <a:pt x="560" y="241"/>
                      <a:pt x="556" y="243"/>
                    </a:cubicBezTo>
                    <a:close/>
                    <a:moveTo>
                      <a:pt x="1508" y="246"/>
                    </a:moveTo>
                    <a:cubicBezTo>
                      <a:pt x="1499" y="251"/>
                      <a:pt x="1482" y="253"/>
                      <a:pt x="1471" y="253"/>
                    </a:cubicBezTo>
                    <a:cubicBezTo>
                      <a:pt x="1442" y="253"/>
                      <a:pt x="1422" y="238"/>
                      <a:pt x="1422" y="208"/>
                    </a:cubicBezTo>
                    <a:lnTo>
                      <a:pt x="1422" y="97"/>
                    </a:lnTo>
                    <a:cubicBezTo>
                      <a:pt x="1395" y="97"/>
                      <a:pt x="1397" y="102"/>
                      <a:pt x="1397" y="77"/>
                    </a:cubicBezTo>
                    <a:cubicBezTo>
                      <a:pt x="1397" y="74"/>
                      <a:pt x="1399" y="72"/>
                      <a:pt x="1402" y="72"/>
                    </a:cubicBezTo>
                    <a:lnTo>
                      <a:pt x="1422" y="72"/>
                    </a:lnTo>
                    <a:lnTo>
                      <a:pt x="1422" y="29"/>
                    </a:lnTo>
                    <a:cubicBezTo>
                      <a:pt x="1422" y="27"/>
                      <a:pt x="1424" y="24"/>
                      <a:pt x="1427" y="24"/>
                    </a:cubicBezTo>
                    <a:lnTo>
                      <a:pt x="1450" y="24"/>
                    </a:lnTo>
                    <a:cubicBezTo>
                      <a:pt x="1453" y="24"/>
                      <a:pt x="1455" y="27"/>
                      <a:pt x="1455" y="29"/>
                    </a:cubicBezTo>
                    <a:lnTo>
                      <a:pt x="1455" y="72"/>
                    </a:lnTo>
                    <a:lnTo>
                      <a:pt x="1507" y="72"/>
                    </a:lnTo>
                    <a:cubicBezTo>
                      <a:pt x="1510" y="72"/>
                      <a:pt x="1512" y="74"/>
                      <a:pt x="1512" y="77"/>
                    </a:cubicBezTo>
                    <a:lnTo>
                      <a:pt x="1512" y="91"/>
                    </a:lnTo>
                    <a:cubicBezTo>
                      <a:pt x="1512" y="94"/>
                      <a:pt x="1510" y="97"/>
                      <a:pt x="1507" y="97"/>
                    </a:cubicBezTo>
                    <a:lnTo>
                      <a:pt x="1455" y="97"/>
                    </a:lnTo>
                    <a:lnTo>
                      <a:pt x="1455" y="200"/>
                    </a:lnTo>
                    <a:cubicBezTo>
                      <a:pt x="1455" y="218"/>
                      <a:pt x="1462" y="228"/>
                      <a:pt x="1481" y="228"/>
                    </a:cubicBezTo>
                    <a:cubicBezTo>
                      <a:pt x="1494" y="228"/>
                      <a:pt x="1503" y="221"/>
                      <a:pt x="1507" y="221"/>
                    </a:cubicBezTo>
                    <a:cubicBezTo>
                      <a:pt x="1511" y="221"/>
                      <a:pt x="1512" y="224"/>
                      <a:pt x="1512" y="227"/>
                    </a:cubicBezTo>
                    <a:lnTo>
                      <a:pt x="1512" y="239"/>
                    </a:lnTo>
                    <a:cubicBezTo>
                      <a:pt x="1512" y="243"/>
                      <a:pt x="1511" y="244"/>
                      <a:pt x="1508" y="246"/>
                    </a:cubicBezTo>
                    <a:close/>
                    <a:moveTo>
                      <a:pt x="2359" y="246"/>
                    </a:moveTo>
                    <a:cubicBezTo>
                      <a:pt x="2349" y="251"/>
                      <a:pt x="2333" y="253"/>
                      <a:pt x="2322" y="253"/>
                    </a:cubicBezTo>
                    <a:cubicBezTo>
                      <a:pt x="2293" y="253"/>
                      <a:pt x="2273" y="238"/>
                      <a:pt x="2273" y="208"/>
                    </a:cubicBezTo>
                    <a:lnTo>
                      <a:pt x="2273" y="97"/>
                    </a:lnTo>
                    <a:cubicBezTo>
                      <a:pt x="2246" y="97"/>
                      <a:pt x="2248" y="102"/>
                      <a:pt x="2248" y="77"/>
                    </a:cubicBezTo>
                    <a:cubicBezTo>
                      <a:pt x="2248" y="74"/>
                      <a:pt x="2250" y="72"/>
                      <a:pt x="2253" y="72"/>
                    </a:cubicBezTo>
                    <a:lnTo>
                      <a:pt x="2273" y="72"/>
                    </a:lnTo>
                    <a:lnTo>
                      <a:pt x="2273" y="29"/>
                    </a:lnTo>
                    <a:cubicBezTo>
                      <a:pt x="2273" y="27"/>
                      <a:pt x="2275" y="24"/>
                      <a:pt x="2278" y="24"/>
                    </a:cubicBezTo>
                    <a:lnTo>
                      <a:pt x="2301" y="24"/>
                    </a:lnTo>
                    <a:cubicBezTo>
                      <a:pt x="2304" y="24"/>
                      <a:pt x="2306" y="27"/>
                      <a:pt x="2306" y="29"/>
                    </a:cubicBezTo>
                    <a:lnTo>
                      <a:pt x="2306" y="72"/>
                    </a:lnTo>
                    <a:lnTo>
                      <a:pt x="2358" y="72"/>
                    </a:lnTo>
                    <a:cubicBezTo>
                      <a:pt x="2360" y="72"/>
                      <a:pt x="2363" y="74"/>
                      <a:pt x="2363" y="77"/>
                    </a:cubicBezTo>
                    <a:lnTo>
                      <a:pt x="2363" y="91"/>
                    </a:lnTo>
                    <a:cubicBezTo>
                      <a:pt x="2363" y="94"/>
                      <a:pt x="2360" y="97"/>
                      <a:pt x="2358" y="97"/>
                    </a:cubicBezTo>
                    <a:lnTo>
                      <a:pt x="2306" y="97"/>
                    </a:lnTo>
                    <a:lnTo>
                      <a:pt x="2306" y="200"/>
                    </a:lnTo>
                    <a:cubicBezTo>
                      <a:pt x="2306" y="218"/>
                      <a:pt x="2313" y="228"/>
                      <a:pt x="2332" y="228"/>
                    </a:cubicBezTo>
                    <a:cubicBezTo>
                      <a:pt x="2345" y="228"/>
                      <a:pt x="2354" y="221"/>
                      <a:pt x="2358" y="221"/>
                    </a:cubicBezTo>
                    <a:cubicBezTo>
                      <a:pt x="2362" y="221"/>
                      <a:pt x="2363" y="224"/>
                      <a:pt x="2363" y="227"/>
                    </a:cubicBezTo>
                    <a:lnTo>
                      <a:pt x="2363" y="239"/>
                    </a:lnTo>
                    <a:cubicBezTo>
                      <a:pt x="2363" y="243"/>
                      <a:pt x="2362" y="244"/>
                      <a:pt x="2359" y="246"/>
                    </a:cubicBezTo>
                    <a:close/>
                    <a:moveTo>
                      <a:pt x="1944" y="162"/>
                    </a:moveTo>
                    <a:cubicBezTo>
                      <a:pt x="1944" y="197"/>
                      <a:pt x="1935" y="232"/>
                      <a:pt x="1893" y="232"/>
                    </a:cubicBezTo>
                    <a:cubicBezTo>
                      <a:pt x="1851" y="232"/>
                      <a:pt x="1842" y="198"/>
                      <a:pt x="1842" y="163"/>
                    </a:cubicBezTo>
                    <a:cubicBezTo>
                      <a:pt x="1842" y="127"/>
                      <a:pt x="1851" y="93"/>
                      <a:pt x="1893" y="93"/>
                    </a:cubicBezTo>
                    <a:cubicBezTo>
                      <a:pt x="1934" y="93"/>
                      <a:pt x="1944" y="127"/>
                      <a:pt x="1944" y="162"/>
                    </a:cubicBezTo>
                    <a:close/>
                    <a:moveTo>
                      <a:pt x="1979" y="162"/>
                    </a:moveTo>
                    <a:cubicBezTo>
                      <a:pt x="1979" y="108"/>
                      <a:pt x="1951" y="69"/>
                      <a:pt x="1893" y="69"/>
                    </a:cubicBezTo>
                    <a:cubicBezTo>
                      <a:pt x="1836" y="69"/>
                      <a:pt x="1807" y="109"/>
                      <a:pt x="1807" y="163"/>
                    </a:cubicBezTo>
                    <a:cubicBezTo>
                      <a:pt x="1807" y="217"/>
                      <a:pt x="1837" y="257"/>
                      <a:pt x="1894" y="257"/>
                    </a:cubicBezTo>
                    <a:cubicBezTo>
                      <a:pt x="1951" y="257"/>
                      <a:pt x="1979" y="216"/>
                      <a:pt x="1979" y="162"/>
                    </a:cubicBezTo>
                    <a:close/>
                    <a:moveTo>
                      <a:pt x="2595" y="162"/>
                    </a:moveTo>
                    <a:cubicBezTo>
                      <a:pt x="2595" y="197"/>
                      <a:pt x="2586" y="232"/>
                      <a:pt x="2544" y="232"/>
                    </a:cubicBezTo>
                    <a:cubicBezTo>
                      <a:pt x="2502" y="232"/>
                      <a:pt x="2493" y="198"/>
                      <a:pt x="2493" y="163"/>
                    </a:cubicBezTo>
                    <a:cubicBezTo>
                      <a:pt x="2493" y="127"/>
                      <a:pt x="2502" y="93"/>
                      <a:pt x="2544" y="93"/>
                    </a:cubicBezTo>
                    <a:cubicBezTo>
                      <a:pt x="2585" y="93"/>
                      <a:pt x="2595" y="127"/>
                      <a:pt x="2595" y="162"/>
                    </a:cubicBezTo>
                    <a:close/>
                    <a:moveTo>
                      <a:pt x="2630" y="162"/>
                    </a:moveTo>
                    <a:cubicBezTo>
                      <a:pt x="2630" y="108"/>
                      <a:pt x="2601" y="69"/>
                      <a:pt x="2544" y="69"/>
                    </a:cubicBezTo>
                    <a:cubicBezTo>
                      <a:pt x="2487" y="69"/>
                      <a:pt x="2458" y="109"/>
                      <a:pt x="2458" y="163"/>
                    </a:cubicBezTo>
                    <a:cubicBezTo>
                      <a:pt x="2458" y="217"/>
                      <a:pt x="2488" y="257"/>
                      <a:pt x="2545" y="257"/>
                    </a:cubicBezTo>
                    <a:cubicBezTo>
                      <a:pt x="2602" y="257"/>
                      <a:pt x="2630" y="216"/>
                      <a:pt x="2630" y="162"/>
                    </a:cubicBezTo>
                    <a:close/>
                    <a:moveTo>
                      <a:pt x="359" y="162"/>
                    </a:moveTo>
                    <a:cubicBezTo>
                      <a:pt x="359" y="197"/>
                      <a:pt x="350" y="232"/>
                      <a:pt x="308" y="232"/>
                    </a:cubicBezTo>
                    <a:cubicBezTo>
                      <a:pt x="266" y="232"/>
                      <a:pt x="257" y="198"/>
                      <a:pt x="257" y="163"/>
                    </a:cubicBezTo>
                    <a:cubicBezTo>
                      <a:pt x="257" y="127"/>
                      <a:pt x="266" y="93"/>
                      <a:pt x="308" y="93"/>
                    </a:cubicBezTo>
                    <a:cubicBezTo>
                      <a:pt x="349" y="93"/>
                      <a:pt x="359" y="127"/>
                      <a:pt x="359" y="162"/>
                    </a:cubicBezTo>
                    <a:close/>
                    <a:moveTo>
                      <a:pt x="394" y="162"/>
                    </a:moveTo>
                    <a:cubicBezTo>
                      <a:pt x="394" y="108"/>
                      <a:pt x="365" y="69"/>
                      <a:pt x="308" y="69"/>
                    </a:cubicBezTo>
                    <a:cubicBezTo>
                      <a:pt x="251" y="69"/>
                      <a:pt x="222" y="109"/>
                      <a:pt x="222" y="163"/>
                    </a:cubicBezTo>
                    <a:cubicBezTo>
                      <a:pt x="222" y="217"/>
                      <a:pt x="252" y="257"/>
                      <a:pt x="309" y="257"/>
                    </a:cubicBezTo>
                    <a:cubicBezTo>
                      <a:pt x="366" y="257"/>
                      <a:pt x="394" y="216"/>
                      <a:pt x="394" y="162"/>
                    </a:cubicBezTo>
                    <a:close/>
                    <a:moveTo>
                      <a:pt x="2798" y="251"/>
                    </a:moveTo>
                    <a:lnTo>
                      <a:pt x="2775" y="251"/>
                    </a:lnTo>
                    <a:cubicBezTo>
                      <a:pt x="2772" y="251"/>
                      <a:pt x="2770" y="248"/>
                      <a:pt x="2770" y="245"/>
                    </a:cubicBezTo>
                    <a:lnTo>
                      <a:pt x="2770" y="135"/>
                    </a:lnTo>
                    <a:cubicBezTo>
                      <a:pt x="2770" y="107"/>
                      <a:pt x="2756" y="94"/>
                      <a:pt x="2728" y="94"/>
                    </a:cubicBezTo>
                    <a:cubicBezTo>
                      <a:pt x="2720" y="94"/>
                      <a:pt x="2711" y="95"/>
                      <a:pt x="2703" y="98"/>
                    </a:cubicBezTo>
                    <a:cubicBezTo>
                      <a:pt x="2694" y="102"/>
                      <a:pt x="2689" y="106"/>
                      <a:pt x="2689" y="116"/>
                    </a:cubicBezTo>
                    <a:lnTo>
                      <a:pt x="2689" y="245"/>
                    </a:lnTo>
                    <a:cubicBezTo>
                      <a:pt x="2689" y="248"/>
                      <a:pt x="2687" y="251"/>
                      <a:pt x="2684" y="251"/>
                    </a:cubicBezTo>
                    <a:lnTo>
                      <a:pt x="2661" y="251"/>
                    </a:lnTo>
                    <a:cubicBezTo>
                      <a:pt x="2658" y="251"/>
                      <a:pt x="2656" y="248"/>
                      <a:pt x="2656" y="245"/>
                    </a:cubicBezTo>
                    <a:lnTo>
                      <a:pt x="2656" y="77"/>
                    </a:lnTo>
                    <a:cubicBezTo>
                      <a:pt x="2656" y="74"/>
                      <a:pt x="2658" y="72"/>
                      <a:pt x="2661" y="72"/>
                    </a:cubicBezTo>
                    <a:lnTo>
                      <a:pt x="2679" y="72"/>
                    </a:lnTo>
                    <a:cubicBezTo>
                      <a:pt x="2686" y="72"/>
                      <a:pt x="2686" y="74"/>
                      <a:pt x="2686" y="80"/>
                    </a:cubicBezTo>
                    <a:lnTo>
                      <a:pt x="2688" y="80"/>
                    </a:lnTo>
                    <a:cubicBezTo>
                      <a:pt x="2695" y="80"/>
                      <a:pt x="2701" y="76"/>
                      <a:pt x="2707" y="74"/>
                    </a:cubicBezTo>
                    <a:cubicBezTo>
                      <a:pt x="2718" y="71"/>
                      <a:pt x="2728" y="69"/>
                      <a:pt x="2740" y="69"/>
                    </a:cubicBezTo>
                    <a:cubicBezTo>
                      <a:pt x="2778" y="69"/>
                      <a:pt x="2803" y="91"/>
                      <a:pt x="2803" y="130"/>
                    </a:cubicBezTo>
                    <a:lnTo>
                      <a:pt x="2803" y="245"/>
                    </a:lnTo>
                    <a:cubicBezTo>
                      <a:pt x="2803" y="248"/>
                      <a:pt x="2801" y="251"/>
                      <a:pt x="2798" y="251"/>
                    </a:cubicBezTo>
                    <a:close/>
                    <a:moveTo>
                      <a:pt x="1369" y="251"/>
                    </a:moveTo>
                    <a:lnTo>
                      <a:pt x="1346" y="251"/>
                    </a:lnTo>
                    <a:cubicBezTo>
                      <a:pt x="1343" y="251"/>
                      <a:pt x="1341" y="248"/>
                      <a:pt x="1341" y="245"/>
                    </a:cubicBezTo>
                    <a:lnTo>
                      <a:pt x="1341" y="135"/>
                    </a:lnTo>
                    <a:cubicBezTo>
                      <a:pt x="1341" y="107"/>
                      <a:pt x="1327" y="94"/>
                      <a:pt x="1300" y="94"/>
                    </a:cubicBezTo>
                    <a:cubicBezTo>
                      <a:pt x="1291" y="94"/>
                      <a:pt x="1282" y="95"/>
                      <a:pt x="1274" y="98"/>
                    </a:cubicBezTo>
                    <a:cubicBezTo>
                      <a:pt x="1265" y="102"/>
                      <a:pt x="1260" y="106"/>
                      <a:pt x="1260" y="116"/>
                    </a:cubicBezTo>
                    <a:lnTo>
                      <a:pt x="1260" y="245"/>
                    </a:lnTo>
                    <a:cubicBezTo>
                      <a:pt x="1260" y="248"/>
                      <a:pt x="1258" y="251"/>
                      <a:pt x="1255" y="251"/>
                    </a:cubicBezTo>
                    <a:lnTo>
                      <a:pt x="1232" y="251"/>
                    </a:lnTo>
                    <a:cubicBezTo>
                      <a:pt x="1230" y="251"/>
                      <a:pt x="1227" y="248"/>
                      <a:pt x="1227" y="245"/>
                    </a:cubicBezTo>
                    <a:lnTo>
                      <a:pt x="1227" y="77"/>
                    </a:lnTo>
                    <a:cubicBezTo>
                      <a:pt x="1227" y="74"/>
                      <a:pt x="1230" y="72"/>
                      <a:pt x="1232" y="72"/>
                    </a:cubicBezTo>
                    <a:lnTo>
                      <a:pt x="1250" y="72"/>
                    </a:lnTo>
                    <a:cubicBezTo>
                      <a:pt x="1257" y="72"/>
                      <a:pt x="1257" y="74"/>
                      <a:pt x="1257" y="80"/>
                    </a:cubicBezTo>
                    <a:lnTo>
                      <a:pt x="1260" y="80"/>
                    </a:lnTo>
                    <a:cubicBezTo>
                      <a:pt x="1266" y="80"/>
                      <a:pt x="1272" y="76"/>
                      <a:pt x="1278" y="74"/>
                    </a:cubicBezTo>
                    <a:cubicBezTo>
                      <a:pt x="1290" y="71"/>
                      <a:pt x="1300" y="69"/>
                      <a:pt x="1311" y="69"/>
                    </a:cubicBezTo>
                    <a:cubicBezTo>
                      <a:pt x="1349" y="69"/>
                      <a:pt x="1374" y="91"/>
                      <a:pt x="1374" y="130"/>
                    </a:cubicBezTo>
                    <a:lnTo>
                      <a:pt x="1374" y="245"/>
                    </a:lnTo>
                    <a:cubicBezTo>
                      <a:pt x="1374" y="248"/>
                      <a:pt x="1372" y="251"/>
                      <a:pt x="1369" y="2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8"/>
              <p:cNvSpPr>
                <a:spLocks noEditPoints="1"/>
              </p:cNvSpPr>
              <p:nvPr userDrawn="1"/>
            </p:nvSpPr>
            <p:spPr bwMode="gray">
              <a:xfrm>
                <a:off x="521146" y="325450"/>
                <a:ext cx="170352" cy="209763"/>
              </a:xfrm>
              <a:custGeom>
                <a:avLst/>
                <a:gdLst/>
                <a:ahLst/>
                <a:cxnLst>
                  <a:cxn ang="0">
                    <a:pos x="222" y="140"/>
                  </a:cxn>
                  <a:cxn ang="0">
                    <a:pos x="0" y="140"/>
                  </a:cxn>
                  <a:cxn ang="0">
                    <a:pos x="0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0" y="585"/>
                  </a:cxn>
                  <a:cxn ang="0">
                    <a:pos x="0" y="362"/>
                  </a:cxn>
                  <a:cxn ang="0">
                    <a:pos x="222" y="585"/>
                  </a:cxn>
                  <a:cxn ang="0">
                    <a:pos x="222" y="585"/>
                  </a:cxn>
                  <a:cxn ang="0">
                    <a:pos x="445" y="362"/>
                  </a:cxn>
                  <a:cxn ang="0">
                    <a:pos x="222" y="140"/>
                  </a:cxn>
                  <a:cxn ang="0">
                    <a:pos x="222" y="585"/>
                  </a:cxn>
                  <a:cxn ang="0">
                    <a:pos x="445" y="140"/>
                  </a:cxn>
                  <a:cxn ang="0">
                    <a:pos x="222" y="140"/>
                  </a:cxn>
                  <a:cxn ang="0">
                    <a:pos x="362" y="0"/>
                  </a:cxn>
                  <a:cxn ang="0">
                    <a:pos x="585" y="0"/>
                  </a:cxn>
                  <a:cxn ang="0">
                    <a:pos x="585" y="222"/>
                  </a:cxn>
                  <a:cxn ang="0">
                    <a:pos x="445" y="362"/>
                  </a:cxn>
                  <a:cxn ang="0">
                    <a:pos x="445" y="140"/>
                  </a:cxn>
                  <a:cxn ang="0">
                    <a:pos x="445" y="585"/>
                  </a:cxn>
                  <a:cxn ang="0">
                    <a:pos x="222" y="585"/>
                  </a:cxn>
                  <a:cxn ang="0">
                    <a:pos x="362" y="725"/>
                  </a:cxn>
                  <a:cxn ang="0">
                    <a:pos x="585" y="725"/>
                  </a:cxn>
                  <a:cxn ang="0">
                    <a:pos x="585" y="502"/>
                  </a:cxn>
                  <a:cxn ang="0">
                    <a:pos x="445" y="362"/>
                  </a:cxn>
                  <a:cxn ang="0">
                    <a:pos x="445" y="585"/>
                  </a:cxn>
                </a:cxnLst>
                <a:rect l="0" t="0" r="r" b="b"/>
                <a:pathLst>
                  <a:path w="585" h="725">
                    <a:moveTo>
                      <a:pt x="222" y="140"/>
                    </a:moveTo>
                    <a:lnTo>
                      <a:pt x="0" y="140"/>
                    </a:lnTo>
                    <a:lnTo>
                      <a:pt x="0" y="362"/>
                    </a:lnTo>
                    <a:lnTo>
                      <a:pt x="222" y="140"/>
                    </a:lnTo>
                    <a:close/>
                    <a:moveTo>
                      <a:pt x="222" y="585"/>
                    </a:moveTo>
                    <a:lnTo>
                      <a:pt x="0" y="585"/>
                    </a:lnTo>
                    <a:lnTo>
                      <a:pt x="0" y="362"/>
                    </a:lnTo>
                    <a:lnTo>
                      <a:pt x="222" y="585"/>
                    </a:lnTo>
                    <a:close/>
                    <a:moveTo>
                      <a:pt x="222" y="585"/>
                    </a:moveTo>
                    <a:lnTo>
                      <a:pt x="445" y="362"/>
                    </a:lnTo>
                    <a:lnTo>
                      <a:pt x="222" y="140"/>
                    </a:lnTo>
                    <a:lnTo>
                      <a:pt x="222" y="585"/>
                    </a:lnTo>
                    <a:close/>
                    <a:moveTo>
                      <a:pt x="445" y="140"/>
                    </a:moveTo>
                    <a:lnTo>
                      <a:pt x="222" y="140"/>
                    </a:lnTo>
                    <a:lnTo>
                      <a:pt x="362" y="0"/>
                    </a:lnTo>
                    <a:lnTo>
                      <a:pt x="585" y="0"/>
                    </a:lnTo>
                    <a:lnTo>
                      <a:pt x="585" y="222"/>
                    </a:lnTo>
                    <a:lnTo>
                      <a:pt x="445" y="362"/>
                    </a:lnTo>
                    <a:lnTo>
                      <a:pt x="445" y="140"/>
                    </a:lnTo>
                    <a:close/>
                    <a:moveTo>
                      <a:pt x="445" y="585"/>
                    </a:moveTo>
                    <a:lnTo>
                      <a:pt x="222" y="585"/>
                    </a:lnTo>
                    <a:lnTo>
                      <a:pt x="362" y="725"/>
                    </a:lnTo>
                    <a:lnTo>
                      <a:pt x="585" y="725"/>
                    </a:lnTo>
                    <a:lnTo>
                      <a:pt x="585" y="502"/>
                    </a:lnTo>
                    <a:lnTo>
                      <a:pt x="445" y="362"/>
                    </a:lnTo>
                    <a:lnTo>
                      <a:pt x="445" y="585"/>
                    </a:lnTo>
                    <a:close/>
                  </a:path>
                </a:pathLst>
              </a:custGeom>
              <a:solidFill>
                <a:srgbClr val="EF001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4"/>
          <p:cNvSpPr>
            <a:spLocks noChangeAspect="1"/>
          </p:cNvSpPr>
          <p:nvPr/>
        </p:nvSpPr>
        <p:spPr bwMode="ltGray">
          <a:xfrm>
            <a:off x="10896000" y="651600"/>
            <a:ext cx="866011" cy="648000"/>
          </a:xfrm>
          <a:custGeom>
            <a:avLst/>
            <a:gdLst/>
            <a:ahLst/>
            <a:cxnLst>
              <a:cxn ang="0">
                <a:pos x="221" y="140"/>
              </a:cxn>
              <a:cxn ang="0">
                <a:pos x="0" y="140"/>
              </a:cxn>
              <a:cxn ang="0">
                <a:pos x="140" y="0"/>
              </a:cxn>
              <a:cxn ang="0">
                <a:pos x="361" y="0"/>
              </a:cxn>
              <a:cxn ang="0">
                <a:pos x="361" y="222"/>
              </a:cxn>
              <a:cxn ang="0">
                <a:pos x="221" y="362"/>
              </a:cxn>
              <a:cxn ang="0">
                <a:pos x="221" y="140"/>
              </a:cxn>
            </a:cxnLst>
            <a:rect l="0" t="0" r="r" b="b"/>
            <a:pathLst>
              <a:path w="361" h="362">
                <a:moveTo>
                  <a:pt x="221" y="140"/>
                </a:moveTo>
                <a:lnTo>
                  <a:pt x="0" y="140"/>
                </a:lnTo>
                <a:lnTo>
                  <a:pt x="140" y="0"/>
                </a:lnTo>
                <a:lnTo>
                  <a:pt x="361" y="0"/>
                </a:lnTo>
                <a:lnTo>
                  <a:pt x="361" y="222"/>
                </a:lnTo>
                <a:lnTo>
                  <a:pt x="221" y="362"/>
                </a:lnTo>
                <a:lnTo>
                  <a:pt x="221" y="140"/>
                </a:lnTo>
                <a:close/>
              </a:path>
            </a:pathLst>
          </a:custGeom>
          <a:solidFill>
            <a:srgbClr val="DF052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565F87-7BD5-4EBA-B7C5-8FD3389E12CD}" type="datetime1">
              <a:rPr lang="en-GB" smtClean="0">
                <a:solidFill>
                  <a:srgbClr val="FFFFFF"/>
                </a:solidFill>
              </a:rPr>
              <a:pPr/>
              <a:t>05/04/2016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Cloud DC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B87E62-7DB7-44AF-816E-5E8AF017B0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5" name="Textfeld 3"/>
          <p:cNvSpPr txBox="1"/>
          <p:nvPr/>
        </p:nvSpPr>
        <p:spPr>
          <a:xfrm>
            <a:off x="7536720" y="5517232"/>
            <a:ext cx="3744000" cy="504000"/>
          </a:xfrm>
          <a:prstGeom prst="rect">
            <a:avLst/>
          </a:prstGeom>
          <a:noFill/>
        </p:spPr>
        <p:txBody>
          <a:bodyPr wrap="square" lIns="0" tIns="28800" rIns="21600" bIns="0" rtlCol="0">
            <a:noAutofit/>
          </a:bodyPr>
          <a:lstStyle/>
          <a:p>
            <a:pPr algn="r">
              <a:defRPr/>
            </a:pPr>
            <a:r>
              <a:rPr lang="en-GB" sz="1000" smtClean="0">
                <a:solidFill>
                  <a:srgbClr val="000000"/>
                </a:solidFill>
              </a:rPr>
              <a:t>© 2013 </a:t>
            </a:r>
            <a:r>
              <a:rPr lang="en-GB" altLang="ko-KR" sz="1000" smtClean="0">
                <a:solidFill>
                  <a:srgbClr val="000000"/>
                </a:solidFill>
              </a:rPr>
              <a:t>ￚ </a:t>
            </a:r>
            <a:r>
              <a:rPr lang="en-GB" sz="1000" smtClean="0">
                <a:solidFill>
                  <a:srgbClr val="000000"/>
                </a:solidFill>
              </a:rPr>
              <a:t>KYOCERA Document Solutions</a:t>
            </a:r>
          </a:p>
          <a:p>
            <a:pPr algn="r"/>
            <a:r>
              <a:rPr lang="en-GB" sz="1000" smtClean="0">
                <a:solidFill>
                  <a:srgbClr val="000000"/>
                </a:solidFill>
              </a:rPr>
              <a:t>http://www.kyoceradocumentsolutions.eu</a:t>
            </a:r>
            <a:br>
              <a:rPr lang="en-GB" sz="1000" smtClean="0">
                <a:solidFill>
                  <a:srgbClr val="000000"/>
                </a:solidFill>
              </a:rPr>
            </a:br>
            <a:r>
              <a:rPr lang="en-GB" sz="1000" smtClean="0">
                <a:solidFill>
                  <a:srgbClr val="000000"/>
                </a:solidFill>
              </a:rPr>
              <a:t>All rights reserved.</a:t>
            </a:r>
          </a:p>
          <a:p>
            <a:pPr algn="r"/>
            <a:endParaRPr lang="en-GB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2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ny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11569-5ABF-4FC3-93C1-CF5948339473}" type="datetime1">
              <a:rPr lang="en-GB" smtClean="0">
                <a:solidFill>
                  <a:srgbClr val="FFFFFF"/>
                </a:solidFill>
              </a:rPr>
              <a:pPr/>
              <a:t>05/04/2016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Cloud DC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B87E62-7DB7-44AF-816E-5E8AF017B05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 vert="horz" lIns="324000" tIns="324000" rIns="0" bIns="0" rtlCol="0">
            <a:normAutofit/>
          </a:bodyPr>
          <a:lstStyle>
            <a:lvl1pPr marL="0" indent="0">
              <a:buFont typeface="Arial" pitchFamily="34" charset="0"/>
              <a:buNone/>
              <a:defRPr lang="en-GB" sz="2000" i="1" dirty="0">
                <a:solidFill>
                  <a:schemeClr val="accent5"/>
                </a:solidFill>
              </a:defRPr>
            </a:lvl1pPr>
          </a:lstStyle>
          <a:p>
            <a:pPr marL="457200" lvl="0" indent="-457200">
              <a:buFont typeface="+mj-lt"/>
            </a:pPr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1" y="961200"/>
            <a:ext cx="6841183" cy="2232000"/>
          </a:xfrm>
          <a:noFill/>
        </p:spPr>
        <p:txBody>
          <a:bodyPr lIns="180000" tIns="0" rIns="180000" anchor="t" anchorCtr="0"/>
          <a:lstStyle>
            <a:lvl1pPr marL="0" indent="0" algn="ctr">
              <a:lnSpc>
                <a:spcPct val="100000"/>
              </a:lnSpc>
              <a:tabLst/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29882" y="6348670"/>
            <a:ext cx="4061561" cy="287952"/>
            <a:chOff x="547411" y="6348670"/>
            <a:chExt cx="3046171" cy="287952"/>
          </a:xfrm>
        </p:grpSpPr>
        <p:sp>
          <p:nvSpPr>
            <p:cNvPr id="7" name="Freeform 5"/>
            <p:cNvSpPr>
              <a:spLocks noEditPoints="1"/>
            </p:cNvSpPr>
            <p:nvPr/>
          </p:nvSpPr>
          <p:spPr bwMode="gray">
            <a:xfrm>
              <a:off x="835930" y="6394584"/>
              <a:ext cx="1042410" cy="196125"/>
            </a:xfrm>
            <a:custGeom>
              <a:avLst/>
              <a:gdLst>
                <a:gd name="T0" fmla="*/ 251 w 8044"/>
                <a:gd name="T1" fmla="*/ 1500 h 1500"/>
                <a:gd name="T2" fmla="*/ 0 w 8044"/>
                <a:gd name="T3" fmla="*/ 0 h 1500"/>
                <a:gd name="T4" fmla="*/ 570 w 8044"/>
                <a:gd name="T5" fmla="*/ 711 h 1500"/>
                <a:gd name="T6" fmla="*/ 760 w 8044"/>
                <a:gd name="T7" fmla="*/ 0 h 1500"/>
                <a:gd name="T8" fmla="*/ 826 w 8044"/>
                <a:gd name="T9" fmla="*/ 1500 h 1500"/>
                <a:gd name="T10" fmla="*/ 570 w 8044"/>
                <a:gd name="T11" fmla="*/ 711 h 1500"/>
                <a:gd name="T12" fmla="*/ 8044 w 8044"/>
                <a:gd name="T13" fmla="*/ 1500 h 1500"/>
                <a:gd name="T14" fmla="*/ 7869 w 8044"/>
                <a:gd name="T15" fmla="*/ 0 h 1500"/>
                <a:gd name="T16" fmla="*/ 7076 w 8044"/>
                <a:gd name="T17" fmla="*/ 228 h 1500"/>
                <a:gd name="T18" fmla="*/ 7793 w 8044"/>
                <a:gd name="T19" fmla="*/ 622 h 1500"/>
                <a:gd name="T20" fmla="*/ 7045 w 8044"/>
                <a:gd name="T21" fmla="*/ 797 h 1500"/>
                <a:gd name="T22" fmla="*/ 7220 w 8044"/>
                <a:gd name="T23" fmla="*/ 1500 h 1500"/>
                <a:gd name="T24" fmla="*/ 7793 w 8044"/>
                <a:gd name="T25" fmla="*/ 849 h 1500"/>
                <a:gd name="T26" fmla="*/ 7296 w 8044"/>
                <a:gd name="T27" fmla="*/ 1272 h 1500"/>
                <a:gd name="T28" fmla="*/ 6670 w 8044"/>
                <a:gd name="T29" fmla="*/ 0 h 1500"/>
                <a:gd name="T30" fmla="*/ 6845 w 8044"/>
                <a:gd name="T31" fmla="*/ 668 h 1500"/>
                <a:gd name="T32" fmla="*/ 6569 w 8044"/>
                <a:gd name="T33" fmla="*/ 843 h 1500"/>
                <a:gd name="T34" fmla="*/ 6658 w 8044"/>
                <a:gd name="T35" fmla="*/ 1500 h 1500"/>
                <a:gd name="T36" fmla="*/ 6594 w 8044"/>
                <a:gd name="T37" fmla="*/ 622 h 1500"/>
                <a:gd name="T38" fmla="*/ 6088 w 8044"/>
                <a:gd name="T39" fmla="*/ 228 h 1500"/>
                <a:gd name="T40" fmla="*/ 5836 w 8044"/>
                <a:gd name="T41" fmla="*/ 1500 h 1500"/>
                <a:gd name="T42" fmla="*/ 6670 w 8044"/>
                <a:gd name="T43" fmla="*/ 0 h 1500"/>
                <a:gd name="T44" fmla="*/ 4895 w 8044"/>
                <a:gd name="T45" fmla="*/ 0 h 1500"/>
                <a:gd name="T46" fmla="*/ 5624 w 8044"/>
                <a:gd name="T47" fmla="*/ 228 h 1500"/>
                <a:gd name="T48" fmla="*/ 4971 w 8044"/>
                <a:gd name="T49" fmla="*/ 622 h 1500"/>
                <a:gd name="T50" fmla="*/ 5602 w 8044"/>
                <a:gd name="T51" fmla="*/ 849 h 1500"/>
                <a:gd name="T52" fmla="*/ 4971 w 8044"/>
                <a:gd name="T53" fmla="*/ 1272 h 1500"/>
                <a:gd name="T54" fmla="*/ 5624 w 8044"/>
                <a:gd name="T55" fmla="*/ 1500 h 1500"/>
                <a:gd name="T56" fmla="*/ 4720 w 8044"/>
                <a:gd name="T57" fmla="*/ 1325 h 1500"/>
                <a:gd name="T58" fmla="*/ 3638 w 8044"/>
                <a:gd name="T59" fmla="*/ 175 h 1500"/>
                <a:gd name="T60" fmla="*/ 4532 w 8044"/>
                <a:gd name="T61" fmla="*/ 0 h 1500"/>
                <a:gd name="T62" fmla="*/ 3889 w 8044"/>
                <a:gd name="T63" fmla="*/ 228 h 1500"/>
                <a:gd name="T64" fmla="*/ 4532 w 8044"/>
                <a:gd name="T65" fmla="*/ 1272 h 1500"/>
                <a:gd name="T66" fmla="*/ 3813 w 8044"/>
                <a:gd name="T67" fmla="*/ 1500 h 1500"/>
                <a:gd name="T68" fmla="*/ 3638 w 8044"/>
                <a:gd name="T69" fmla="*/ 175 h 1500"/>
                <a:gd name="T70" fmla="*/ 2557 w 8044"/>
                <a:gd name="T71" fmla="*/ 0 h 1500"/>
                <a:gd name="T72" fmla="*/ 3419 w 8044"/>
                <a:gd name="T73" fmla="*/ 175 h 1500"/>
                <a:gd name="T74" fmla="*/ 3244 w 8044"/>
                <a:gd name="T75" fmla="*/ 1500 h 1500"/>
                <a:gd name="T76" fmla="*/ 2382 w 8044"/>
                <a:gd name="T77" fmla="*/ 1325 h 1500"/>
                <a:gd name="T78" fmla="*/ 2633 w 8044"/>
                <a:gd name="T79" fmla="*/ 1272 h 1500"/>
                <a:gd name="T80" fmla="*/ 3168 w 8044"/>
                <a:gd name="T81" fmla="*/ 228 h 1500"/>
                <a:gd name="T82" fmla="*/ 2633 w 8044"/>
                <a:gd name="T83" fmla="*/ 1272 h 1500"/>
                <a:gd name="T84" fmla="*/ 1184 w 8044"/>
                <a:gd name="T85" fmla="*/ 0 h 1500"/>
                <a:gd name="T86" fmla="*/ 1435 w 8044"/>
                <a:gd name="T87" fmla="*/ 642 h 1500"/>
                <a:gd name="T88" fmla="*/ 1912 w 8044"/>
                <a:gd name="T89" fmla="*/ 0 h 1500"/>
                <a:gd name="T90" fmla="*/ 2163 w 8044"/>
                <a:gd name="T91" fmla="*/ 1325 h 1500"/>
                <a:gd name="T92" fmla="*/ 1245 w 8044"/>
                <a:gd name="T93" fmla="*/ 1500 h 1500"/>
                <a:gd name="T94" fmla="*/ 1912 w 8044"/>
                <a:gd name="T95" fmla="*/ 1272 h 1500"/>
                <a:gd name="T96" fmla="*/ 1359 w 8044"/>
                <a:gd name="T97" fmla="*/ 869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44" h="1500">
                  <a:moveTo>
                    <a:pt x="251" y="0"/>
                  </a:moveTo>
                  <a:lnTo>
                    <a:pt x="251" y="1500"/>
                  </a:lnTo>
                  <a:lnTo>
                    <a:pt x="0" y="1500"/>
                  </a:lnTo>
                  <a:lnTo>
                    <a:pt x="0" y="0"/>
                  </a:lnTo>
                  <a:lnTo>
                    <a:pt x="251" y="0"/>
                  </a:lnTo>
                  <a:close/>
                  <a:moveTo>
                    <a:pt x="570" y="711"/>
                  </a:moveTo>
                  <a:lnTo>
                    <a:pt x="1051" y="0"/>
                  </a:lnTo>
                  <a:lnTo>
                    <a:pt x="760" y="0"/>
                  </a:lnTo>
                  <a:lnTo>
                    <a:pt x="270" y="712"/>
                  </a:lnTo>
                  <a:lnTo>
                    <a:pt x="826" y="1500"/>
                  </a:lnTo>
                  <a:lnTo>
                    <a:pt x="1141" y="1500"/>
                  </a:lnTo>
                  <a:lnTo>
                    <a:pt x="570" y="711"/>
                  </a:lnTo>
                  <a:close/>
                  <a:moveTo>
                    <a:pt x="7220" y="1500"/>
                  </a:moveTo>
                  <a:lnTo>
                    <a:pt x="8044" y="1500"/>
                  </a:lnTo>
                  <a:lnTo>
                    <a:pt x="8044" y="175"/>
                  </a:lnTo>
                  <a:cubicBezTo>
                    <a:pt x="8044" y="79"/>
                    <a:pt x="7965" y="0"/>
                    <a:pt x="7869" y="0"/>
                  </a:cubicBezTo>
                  <a:lnTo>
                    <a:pt x="7076" y="0"/>
                  </a:lnTo>
                  <a:lnTo>
                    <a:pt x="7076" y="228"/>
                  </a:lnTo>
                  <a:lnTo>
                    <a:pt x="7793" y="228"/>
                  </a:lnTo>
                  <a:lnTo>
                    <a:pt x="7793" y="622"/>
                  </a:lnTo>
                  <a:lnTo>
                    <a:pt x="7220" y="622"/>
                  </a:lnTo>
                  <a:cubicBezTo>
                    <a:pt x="7123" y="622"/>
                    <a:pt x="7045" y="700"/>
                    <a:pt x="7045" y="797"/>
                  </a:cubicBezTo>
                  <a:lnTo>
                    <a:pt x="7045" y="1325"/>
                  </a:lnTo>
                  <a:cubicBezTo>
                    <a:pt x="7045" y="1422"/>
                    <a:pt x="7123" y="1500"/>
                    <a:pt x="7220" y="1500"/>
                  </a:cubicBezTo>
                  <a:close/>
                  <a:moveTo>
                    <a:pt x="7296" y="849"/>
                  </a:moveTo>
                  <a:lnTo>
                    <a:pt x="7793" y="849"/>
                  </a:lnTo>
                  <a:lnTo>
                    <a:pt x="7793" y="1272"/>
                  </a:lnTo>
                  <a:lnTo>
                    <a:pt x="7296" y="1272"/>
                  </a:lnTo>
                  <a:lnTo>
                    <a:pt x="7296" y="849"/>
                  </a:lnTo>
                  <a:close/>
                  <a:moveTo>
                    <a:pt x="6670" y="0"/>
                  </a:moveTo>
                  <a:cubicBezTo>
                    <a:pt x="6767" y="0"/>
                    <a:pt x="6845" y="79"/>
                    <a:pt x="6845" y="175"/>
                  </a:cubicBezTo>
                  <a:lnTo>
                    <a:pt x="6845" y="668"/>
                  </a:lnTo>
                  <a:cubicBezTo>
                    <a:pt x="6845" y="765"/>
                    <a:pt x="6767" y="843"/>
                    <a:pt x="6670" y="843"/>
                  </a:cubicBezTo>
                  <a:cubicBezTo>
                    <a:pt x="6670" y="843"/>
                    <a:pt x="6599" y="843"/>
                    <a:pt x="6569" y="843"/>
                  </a:cubicBezTo>
                  <a:lnTo>
                    <a:pt x="6933" y="1500"/>
                  </a:lnTo>
                  <a:lnTo>
                    <a:pt x="6658" y="1500"/>
                  </a:lnTo>
                  <a:lnTo>
                    <a:pt x="6171" y="622"/>
                  </a:lnTo>
                  <a:cubicBezTo>
                    <a:pt x="6171" y="622"/>
                    <a:pt x="6568" y="622"/>
                    <a:pt x="6594" y="622"/>
                  </a:cubicBezTo>
                  <a:lnTo>
                    <a:pt x="6594" y="228"/>
                  </a:lnTo>
                  <a:lnTo>
                    <a:pt x="6088" y="228"/>
                  </a:lnTo>
                  <a:lnTo>
                    <a:pt x="6088" y="1500"/>
                  </a:lnTo>
                  <a:lnTo>
                    <a:pt x="5836" y="1500"/>
                  </a:lnTo>
                  <a:lnTo>
                    <a:pt x="5836" y="0"/>
                  </a:lnTo>
                  <a:lnTo>
                    <a:pt x="6670" y="0"/>
                  </a:lnTo>
                  <a:close/>
                  <a:moveTo>
                    <a:pt x="4720" y="175"/>
                  </a:moveTo>
                  <a:cubicBezTo>
                    <a:pt x="4720" y="79"/>
                    <a:pt x="4798" y="0"/>
                    <a:pt x="4895" y="0"/>
                  </a:cubicBezTo>
                  <a:lnTo>
                    <a:pt x="5624" y="0"/>
                  </a:lnTo>
                  <a:lnTo>
                    <a:pt x="5624" y="228"/>
                  </a:lnTo>
                  <a:lnTo>
                    <a:pt x="4971" y="228"/>
                  </a:lnTo>
                  <a:lnTo>
                    <a:pt x="4971" y="622"/>
                  </a:lnTo>
                  <a:lnTo>
                    <a:pt x="5602" y="622"/>
                  </a:lnTo>
                  <a:lnTo>
                    <a:pt x="5602" y="849"/>
                  </a:lnTo>
                  <a:lnTo>
                    <a:pt x="4971" y="849"/>
                  </a:lnTo>
                  <a:lnTo>
                    <a:pt x="4971" y="1272"/>
                  </a:lnTo>
                  <a:lnTo>
                    <a:pt x="5624" y="1272"/>
                  </a:lnTo>
                  <a:lnTo>
                    <a:pt x="5624" y="1500"/>
                  </a:lnTo>
                  <a:lnTo>
                    <a:pt x="4895" y="1500"/>
                  </a:lnTo>
                  <a:cubicBezTo>
                    <a:pt x="4798" y="1500"/>
                    <a:pt x="4720" y="1422"/>
                    <a:pt x="4720" y="1325"/>
                  </a:cubicBezTo>
                  <a:lnTo>
                    <a:pt x="4720" y="175"/>
                  </a:lnTo>
                  <a:close/>
                  <a:moveTo>
                    <a:pt x="3638" y="175"/>
                  </a:moveTo>
                  <a:cubicBezTo>
                    <a:pt x="3638" y="79"/>
                    <a:pt x="3716" y="0"/>
                    <a:pt x="3813" y="0"/>
                  </a:cubicBezTo>
                  <a:lnTo>
                    <a:pt x="4532" y="0"/>
                  </a:lnTo>
                  <a:lnTo>
                    <a:pt x="4532" y="228"/>
                  </a:lnTo>
                  <a:lnTo>
                    <a:pt x="3889" y="228"/>
                  </a:lnTo>
                  <a:lnTo>
                    <a:pt x="3889" y="1272"/>
                  </a:lnTo>
                  <a:lnTo>
                    <a:pt x="4532" y="1272"/>
                  </a:lnTo>
                  <a:lnTo>
                    <a:pt x="4532" y="1500"/>
                  </a:lnTo>
                  <a:lnTo>
                    <a:pt x="3813" y="1500"/>
                  </a:lnTo>
                  <a:cubicBezTo>
                    <a:pt x="3716" y="1500"/>
                    <a:pt x="3638" y="1422"/>
                    <a:pt x="3638" y="1325"/>
                  </a:cubicBezTo>
                  <a:lnTo>
                    <a:pt x="3638" y="175"/>
                  </a:lnTo>
                  <a:close/>
                  <a:moveTo>
                    <a:pt x="2382" y="175"/>
                  </a:moveTo>
                  <a:cubicBezTo>
                    <a:pt x="2382" y="79"/>
                    <a:pt x="2460" y="0"/>
                    <a:pt x="2557" y="0"/>
                  </a:cubicBezTo>
                  <a:lnTo>
                    <a:pt x="3244" y="0"/>
                  </a:lnTo>
                  <a:cubicBezTo>
                    <a:pt x="3341" y="0"/>
                    <a:pt x="3419" y="79"/>
                    <a:pt x="3419" y="175"/>
                  </a:cubicBezTo>
                  <a:lnTo>
                    <a:pt x="3419" y="1325"/>
                  </a:lnTo>
                  <a:cubicBezTo>
                    <a:pt x="3419" y="1422"/>
                    <a:pt x="3341" y="1500"/>
                    <a:pt x="3244" y="1500"/>
                  </a:cubicBezTo>
                  <a:lnTo>
                    <a:pt x="2557" y="1500"/>
                  </a:lnTo>
                  <a:cubicBezTo>
                    <a:pt x="2460" y="1500"/>
                    <a:pt x="2382" y="1422"/>
                    <a:pt x="2382" y="1325"/>
                  </a:cubicBezTo>
                  <a:lnTo>
                    <a:pt x="2382" y="175"/>
                  </a:lnTo>
                  <a:close/>
                  <a:moveTo>
                    <a:pt x="2633" y="1272"/>
                  </a:moveTo>
                  <a:lnTo>
                    <a:pt x="3168" y="1272"/>
                  </a:lnTo>
                  <a:lnTo>
                    <a:pt x="3168" y="228"/>
                  </a:lnTo>
                  <a:lnTo>
                    <a:pt x="2633" y="228"/>
                  </a:lnTo>
                  <a:lnTo>
                    <a:pt x="2633" y="1272"/>
                  </a:lnTo>
                  <a:close/>
                  <a:moveTo>
                    <a:pt x="1184" y="694"/>
                  </a:moveTo>
                  <a:lnTo>
                    <a:pt x="1184" y="0"/>
                  </a:lnTo>
                  <a:lnTo>
                    <a:pt x="1435" y="0"/>
                  </a:lnTo>
                  <a:cubicBezTo>
                    <a:pt x="1435" y="0"/>
                    <a:pt x="1435" y="615"/>
                    <a:pt x="1435" y="642"/>
                  </a:cubicBezTo>
                  <a:lnTo>
                    <a:pt x="1912" y="642"/>
                  </a:lnTo>
                  <a:lnTo>
                    <a:pt x="1912" y="0"/>
                  </a:lnTo>
                  <a:lnTo>
                    <a:pt x="2163" y="0"/>
                  </a:lnTo>
                  <a:lnTo>
                    <a:pt x="2163" y="1325"/>
                  </a:lnTo>
                  <a:cubicBezTo>
                    <a:pt x="2163" y="1422"/>
                    <a:pt x="2085" y="1500"/>
                    <a:pt x="1988" y="1500"/>
                  </a:cubicBezTo>
                  <a:lnTo>
                    <a:pt x="1245" y="1500"/>
                  </a:lnTo>
                  <a:lnTo>
                    <a:pt x="1245" y="1272"/>
                  </a:lnTo>
                  <a:cubicBezTo>
                    <a:pt x="1245" y="1272"/>
                    <a:pt x="1886" y="1272"/>
                    <a:pt x="1912" y="1272"/>
                  </a:cubicBezTo>
                  <a:lnTo>
                    <a:pt x="1912" y="869"/>
                  </a:lnTo>
                  <a:cubicBezTo>
                    <a:pt x="1886" y="869"/>
                    <a:pt x="1359" y="869"/>
                    <a:pt x="1359" y="869"/>
                  </a:cubicBezTo>
                  <a:cubicBezTo>
                    <a:pt x="1263" y="869"/>
                    <a:pt x="1184" y="791"/>
                    <a:pt x="1184" y="6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>
                <a:solidFill>
                  <a:srgbClr val="000000"/>
                </a:solidFill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gray">
            <a:xfrm>
              <a:off x="547411" y="6348670"/>
              <a:ext cx="230135" cy="287952"/>
            </a:xfrm>
            <a:custGeom>
              <a:avLst/>
              <a:gdLst>
                <a:gd name="T0" fmla="*/ 675 w 1774"/>
                <a:gd name="T1" fmla="*/ 424 h 2199"/>
                <a:gd name="T2" fmla="*/ 0 w 1774"/>
                <a:gd name="T3" fmla="*/ 424 h 2199"/>
                <a:gd name="T4" fmla="*/ 0 w 1774"/>
                <a:gd name="T5" fmla="*/ 1099 h 2199"/>
                <a:gd name="T6" fmla="*/ 675 w 1774"/>
                <a:gd name="T7" fmla="*/ 424 h 2199"/>
                <a:gd name="T8" fmla="*/ 675 w 1774"/>
                <a:gd name="T9" fmla="*/ 1774 h 2199"/>
                <a:gd name="T10" fmla="*/ 0 w 1774"/>
                <a:gd name="T11" fmla="*/ 1774 h 2199"/>
                <a:gd name="T12" fmla="*/ 0 w 1774"/>
                <a:gd name="T13" fmla="*/ 1099 h 2199"/>
                <a:gd name="T14" fmla="*/ 675 w 1774"/>
                <a:gd name="T15" fmla="*/ 1774 h 2199"/>
                <a:gd name="T16" fmla="*/ 675 w 1774"/>
                <a:gd name="T17" fmla="*/ 1774 h 2199"/>
                <a:gd name="T18" fmla="*/ 1350 w 1774"/>
                <a:gd name="T19" fmla="*/ 1099 h 2199"/>
                <a:gd name="T20" fmla="*/ 675 w 1774"/>
                <a:gd name="T21" fmla="*/ 424 h 2199"/>
                <a:gd name="T22" fmla="*/ 675 w 1774"/>
                <a:gd name="T23" fmla="*/ 1774 h 2199"/>
                <a:gd name="T24" fmla="*/ 1350 w 1774"/>
                <a:gd name="T25" fmla="*/ 424 h 2199"/>
                <a:gd name="T26" fmla="*/ 675 w 1774"/>
                <a:gd name="T27" fmla="*/ 424 h 2199"/>
                <a:gd name="T28" fmla="*/ 1099 w 1774"/>
                <a:gd name="T29" fmla="*/ 0 h 2199"/>
                <a:gd name="T30" fmla="*/ 1774 w 1774"/>
                <a:gd name="T31" fmla="*/ 0 h 2199"/>
                <a:gd name="T32" fmla="*/ 1774 w 1774"/>
                <a:gd name="T33" fmla="*/ 675 h 2199"/>
                <a:gd name="T34" fmla="*/ 1350 w 1774"/>
                <a:gd name="T35" fmla="*/ 1099 h 2199"/>
                <a:gd name="T36" fmla="*/ 1350 w 1774"/>
                <a:gd name="T37" fmla="*/ 424 h 2199"/>
                <a:gd name="T38" fmla="*/ 1350 w 1774"/>
                <a:gd name="T39" fmla="*/ 1774 h 2199"/>
                <a:gd name="T40" fmla="*/ 675 w 1774"/>
                <a:gd name="T41" fmla="*/ 1774 h 2199"/>
                <a:gd name="T42" fmla="*/ 1099 w 1774"/>
                <a:gd name="T43" fmla="*/ 2199 h 2199"/>
                <a:gd name="T44" fmla="*/ 1774 w 1774"/>
                <a:gd name="T45" fmla="*/ 2199 h 2199"/>
                <a:gd name="T46" fmla="*/ 1774 w 1774"/>
                <a:gd name="T47" fmla="*/ 1524 h 2199"/>
                <a:gd name="T48" fmla="*/ 1350 w 1774"/>
                <a:gd name="T49" fmla="*/ 1099 h 2199"/>
                <a:gd name="T50" fmla="*/ 1350 w 1774"/>
                <a:gd name="T51" fmla="*/ 1774 h 2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74" h="2199">
                  <a:moveTo>
                    <a:pt x="675" y="424"/>
                  </a:moveTo>
                  <a:lnTo>
                    <a:pt x="0" y="424"/>
                  </a:lnTo>
                  <a:lnTo>
                    <a:pt x="0" y="1099"/>
                  </a:lnTo>
                  <a:lnTo>
                    <a:pt x="675" y="424"/>
                  </a:lnTo>
                  <a:close/>
                  <a:moveTo>
                    <a:pt x="675" y="1774"/>
                  </a:moveTo>
                  <a:lnTo>
                    <a:pt x="0" y="1774"/>
                  </a:lnTo>
                  <a:lnTo>
                    <a:pt x="0" y="1099"/>
                  </a:lnTo>
                  <a:lnTo>
                    <a:pt x="675" y="1774"/>
                  </a:lnTo>
                  <a:close/>
                  <a:moveTo>
                    <a:pt x="675" y="1774"/>
                  </a:moveTo>
                  <a:lnTo>
                    <a:pt x="1350" y="1099"/>
                  </a:lnTo>
                  <a:lnTo>
                    <a:pt x="675" y="424"/>
                  </a:lnTo>
                  <a:lnTo>
                    <a:pt x="675" y="1774"/>
                  </a:lnTo>
                  <a:close/>
                  <a:moveTo>
                    <a:pt x="1350" y="424"/>
                  </a:moveTo>
                  <a:lnTo>
                    <a:pt x="675" y="424"/>
                  </a:lnTo>
                  <a:lnTo>
                    <a:pt x="1099" y="0"/>
                  </a:lnTo>
                  <a:lnTo>
                    <a:pt x="1774" y="0"/>
                  </a:lnTo>
                  <a:lnTo>
                    <a:pt x="1774" y="675"/>
                  </a:lnTo>
                  <a:lnTo>
                    <a:pt x="1350" y="1099"/>
                  </a:lnTo>
                  <a:lnTo>
                    <a:pt x="1350" y="424"/>
                  </a:lnTo>
                  <a:close/>
                  <a:moveTo>
                    <a:pt x="1350" y="1774"/>
                  </a:moveTo>
                  <a:lnTo>
                    <a:pt x="675" y="1774"/>
                  </a:lnTo>
                  <a:lnTo>
                    <a:pt x="1099" y="2199"/>
                  </a:lnTo>
                  <a:lnTo>
                    <a:pt x="1774" y="2199"/>
                  </a:lnTo>
                  <a:lnTo>
                    <a:pt x="1774" y="1524"/>
                  </a:lnTo>
                  <a:lnTo>
                    <a:pt x="1350" y="1099"/>
                  </a:lnTo>
                  <a:lnTo>
                    <a:pt x="1350" y="1774"/>
                  </a:lnTo>
                  <a:close/>
                </a:path>
              </a:pathLst>
            </a:custGeom>
            <a:solidFill>
              <a:srgbClr val="DF05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>
                <a:solidFill>
                  <a:srgbClr val="000000"/>
                </a:solidFill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gray">
            <a:xfrm>
              <a:off x="2143618" y="6427460"/>
              <a:ext cx="1449964" cy="127538"/>
            </a:xfrm>
            <a:custGeom>
              <a:avLst/>
              <a:gdLst>
                <a:gd name="T0" fmla="*/ 0 w 11187"/>
                <a:gd name="T1" fmla="*/ 936 h 974"/>
                <a:gd name="T2" fmla="*/ 537 w 11187"/>
                <a:gd name="T3" fmla="*/ 751 h 974"/>
                <a:gd name="T4" fmla="*/ 629 w 11187"/>
                <a:gd name="T5" fmla="*/ 489 h 974"/>
                <a:gd name="T6" fmla="*/ 6264 w 11187"/>
                <a:gd name="T7" fmla="*/ 803 h 974"/>
                <a:gd name="T8" fmla="*/ 6385 w 11187"/>
                <a:gd name="T9" fmla="*/ 478 h 974"/>
                <a:gd name="T10" fmla="*/ 6749 w 11187"/>
                <a:gd name="T11" fmla="*/ 173 h 974"/>
                <a:gd name="T12" fmla="*/ 6469 w 11187"/>
                <a:gd name="T13" fmla="*/ 373 h 974"/>
                <a:gd name="T14" fmla="*/ 8361 w 11187"/>
                <a:gd name="T15" fmla="*/ 951 h 974"/>
                <a:gd name="T16" fmla="*/ 7895 w 11187"/>
                <a:gd name="T17" fmla="*/ 290 h 974"/>
                <a:gd name="T18" fmla="*/ 8066 w 11187"/>
                <a:gd name="T19" fmla="*/ 834 h 974"/>
                <a:gd name="T20" fmla="*/ 8348 w 11187"/>
                <a:gd name="T21" fmla="*/ 270 h 974"/>
                <a:gd name="T22" fmla="*/ 2783 w 11187"/>
                <a:gd name="T23" fmla="*/ 951 h 974"/>
                <a:gd name="T24" fmla="*/ 2244 w 11187"/>
                <a:gd name="T25" fmla="*/ 750 h 974"/>
                <a:gd name="T26" fmla="*/ 2371 w 11187"/>
                <a:gd name="T27" fmla="*/ 710 h 974"/>
                <a:gd name="T28" fmla="*/ 2676 w 11187"/>
                <a:gd name="T29" fmla="*/ 290 h 974"/>
                <a:gd name="T30" fmla="*/ 2783 w 11187"/>
                <a:gd name="T31" fmla="*/ 951 h 974"/>
                <a:gd name="T32" fmla="*/ 10779 w 11187"/>
                <a:gd name="T33" fmla="*/ 815 h 974"/>
                <a:gd name="T34" fmla="*/ 10776 w 11187"/>
                <a:gd name="T35" fmla="*/ 455 h 974"/>
                <a:gd name="T36" fmla="*/ 11158 w 11187"/>
                <a:gd name="T37" fmla="*/ 406 h 974"/>
                <a:gd name="T38" fmla="*/ 10954 w 11187"/>
                <a:gd name="T39" fmla="*/ 962 h 974"/>
                <a:gd name="T40" fmla="*/ 7662 w 11187"/>
                <a:gd name="T41" fmla="*/ 0 h 974"/>
                <a:gd name="T42" fmla="*/ 4573 w 11187"/>
                <a:gd name="T43" fmla="*/ 604 h 974"/>
                <a:gd name="T44" fmla="*/ 4504 w 11187"/>
                <a:gd name="T45" fmla="*/ 918 h 974"/>
                <a:gd name="T46" fmla="*/ 4100 w 11187"/>
                <a:gd name="T47" fmla="*/ 633 h 974"/>
                <a:gd name="T48" fmla="*/ 4100 w 11187"/>
                <a:gd name="T49" fmla="*/ 530 h 974"/>
                <a:gd name="T50" fmla="*/ 3769 w 11187"/>
                <a:gd name="T51" fmla="*/ 951 h 974"/>
                <a:gd name="T52" fmla="*/ 3458 w 11187"/>
                <a:gd name="T53" fmla="*/ 448 h 974"/>
                <a:gd name="T54" fmla="*/ 3330 w 11187"/>
                <a:gd name="T55" fmla="*/ 498 h 974"/>
                <a:gd name="T56" fmla="*/ 3018 w 11187"/>
                <a:gd name="T57" fmla="*/ 951 h 974"/>
                <a:gd name="T58" fmla="*/ 3003 w 11187"/>
                <a:gd name="T59" fmla="*/ 270 h 974"/>
                <a:gd name="T60" fmla="*/ 3398 w 11187"/>
                <a:gd name="T61" fmla="*/ 326 h 974"/>
                <a:gd name="T62" fmla="*/ 3856 w 11187"/>
                <a:gd name="T63" fmla="*/ 951 h 974"/>
                <a:gd name="T64" fmla="*/ 9130 w 11187"/>
                <a:gd name="T65" fmla="*/ 270 h 974"/>
                <a:gd name="T66" fmla="*/ 9172 w 11187"/>
                <a:gd name="T67" fmla="*/ 152 h 974"/>
                <a:gd name="T68" fmla="*/ 2115 w 11187"/>
                <a:gd name="T69" fmla="*/ 924 h 974"/>
                <a:gd name="T70" fmla="*/ 2132 w 11187"/>
                <a:gd name="T71" fmla="*/ 383 h 974"/>
                <a:gd name="T72" fmla="*/ 1937 w 11187"/>
                <a:gd name="T73" fmla="*/ 867 h 974"/>
                <a:gd name="T74" fmla="*/ 5734 w 11187"/>
                <a:gd name="T75" fmla="*/ 933 h 974"/>
                <a:gd name="T76" fmla="*/ 5332 w 11187"/>
                <a:gd name="T77" fmla="*/ 270 h 974"/>
                <a:gd name="T78" fmla="*/ 5533 w 11187"/>
                <a:gd name="T79" fmla="*/ 110 h 974"/>
                <a:gd name="T80" fmla="*/ 5728 w 11187"/>
                <a:gd name="T81" fmla="*/ 365 h 974"/>
                <a:gd name="T82" fmla="*/ 5749 w 11187"/>
                <a:gd name="T83" fmla="*/ 860 h 974"/>
                <a:gd name="T84" fmla="*/ 8642 w 11187"/>
                <a:gd name="T85" fmla="*/ 788 h 974"/>
                <a:gd name="T86" fmla="*/ 8642 w 11187"/>
                <a:gd name="T87" fmla="*/ 110 h 974"/>
                <a:gd name="T88" fmla="*/ 8965 w 11187"/>
                <a:gd name="T89" fmla="*/ 270 h 974"/>
                <a:gd name="T90" fmla="*/ 8769 w 11187"/>
                <a:gd name="T91" fmla="*/ 759 h 974"/>
                <a:gd name="T92" fmla="*/ 8970 w 11187"/>
                <a:gd name="T93" fmla="*/ 933 h 974"/>
                <a:gd name="T94" fmla="*/ 7525 w 11187"/>
                <a:gd name="T95" fmla="*/ 615 h 974"/>
                <a:gd name="T96" fmla="*/ 7392 w 11187"/>
                <a:gd name="T97" fmla="*/ 615 h 974"/>
                <a:gd name="T98" fmla="*/ 10000 w 11187"/>
                <a:gd name="T99" fmla="*/ 615 h 974"/>
                <a:gd name="T100" fmla="*/ 9867 w 11187"/>
                <a:gd name="T101" fmla="*/ 615 h 974"/>
                <a:gd name="T102" fmla="*/ 1497 w 11187"/>
                <a:gd name="T103" fmla="*/ 615 h 974"/>
                <a:gd name="T104" fmla="*/ 1364 w 11187"/>
                <a:gd name="T105" fmla="*/ 615 h 974"/>
                <a:gd name="T106" fmla="*/ 10375 w 11187"/>
                <a:gd name="T107" fmla="*/ 354 h 974"/>
                <a:gd name="T108" fmla="*/ 10120 w 11187"/>
                <a:gd name="T109" fmla="*/ 951 h 974"/>
                <a:gd name="T110" fmla="*/ 10212 w 11187"/>
                <a:gd name="T111" fmla="*/ 304 h 974"/>
                <a:gd name="T112" fmla="*/ 10659 w 11187"/>
                <a:gd name="T113" fmla="*/ 930 h 974"/>
                <a:gd name="T114" fmla="*/ 5098 w 11187"/>
                <a:gd name="T115" fmla="*/ 511 h 974"/>
                <a:gd name="T116" fmla="*/ 4772 w 11187"/>
                <a:gd name="T117" fmla="*/ 951 h 974"/>
                <a:gd name="T118" fmla="*/ 4753 w 11187"/>
                <a:gd name="T119" fmla="*/ 270 h 974"/>
                <a:gd name="T120" fmla="*/ 5226 w 11187"/>
                <a:gd name="T121" fmla="*/ 492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187" h="974">
                  <a:moveTo>
                    <a:pt x="768" y="486"/>
                  </a:moveTo>
                  <a:cubicBezTo>
                    <a:pt x="768" y="239"/>
                    <a:pt x="614" y="44"/>
                    <a:pt x="357" y="44"/>
                  </a:cubicBezTo>
                  <a:lnTo>
                    <a:pt x="15" y="44"/>
                  </a:lnTo>
                  <a:cubicBezTo>
                    <a:pt x="7" y="44"/>
                    <a:pt x="0" y="51"/>
                    <a:pt x="0" y="59"/>
                  </a:cubicBezTo>
                  <a:lnTo>
                    <a:pt x="0" y="936"/>
                  </a:lnTo>
                  <a:cubicBezTo>
                    <a:pt x="0" y="944"/>
                    <a:pt x="7" y="951"/>
                    <a:pt x="15" y="951"/>
                  </a:cubicBezTo>
                  <a:lnTo>
                    <a:pt x="322" y="951"/>
                  </a:lnTo>
                  <a:cubicBezTo>
                    <a:pt x="601" y="951"/>
                    <a:pt x="768" y="758"/>
                    <a:pt x="768" y="486"/>
                  </a:cubicBezTo>
                  <a:close/>
                  <a:moveTo>
                    <a:pt x="629" y="489"/>
                  </a:moveTo>
                  <a:cubicBezTo>
                    <a:pt x="629" y="585"/>
                    <a:pt x="602" y="678"/>
                    <a:pt x="537" y="751"/>
                  </a:cubicBezTo>
                  <a:cubicBezTo>
                    <a:pt x="466" y="830"/>
                    <a:pt x="386" y="853"/>
                    <a:pt x="283" y="853"/>
                  </a:cubicBezTo>
                  <a:lnTo>
                    <a:pt x="132" y="853"/>
                  </a:lnTo>
                  <a:lnTo>
                    <a:pt x="132" y="142"/>
                  </a:lnTo>
                  <a:lnTo>
                    <a:pt x="300" y="142"/>
                  </a:lnTo>
                  <a:cubicBezTo>
                    <a:pt x="511" y="142"/>
                    <a:pt x="629" y="284"/>
                    <a:pt x="629" y="489"/>
                  </a:cubicBezTo>
                  <a:close/>
                  <a:moveTo>
                    <a:pt x="6476" y="962"/>
                  </a:moveTo>
                  <a:cubicBezTo>
                    <a:pt x="6418" y="962"/>
                    <a:pt x="6329" y="952"/>
                    <a:pt x="6276" y="929"/>
                  </a:cubicBezTo>
                  <a:cubicBezTo>
                    <a:pt x="6261" y="922"/>
                    <a:pt x="6249" y="920"/>
                    <a:pt x="6249" y="901"/>
                  </a:cubicBezTo>
                  <a:lnTo>
                    <a:pt x="6249" y="819"/>
                  </a:lnTo>
                  <a:cubicBezTo>
                    <a:pt x="6249" y="810"/>
                    <a:pt x="6255" y="803"/>
                    <a:pt x="6264" y="803"/>
                  </a:cubicBezTo>
                  <a:cubicBezTo>
                    <a:pt x="6272" y="803"/>
                    <a:pt x="6279" y="808"/>
                    <a:pt x="6286" y="812"/>
                  </a:cubicBezTo>
                  <a:cubicBezTo>
                    <a:pt x="6339" y="846"/>
                    <a:pt x="6407" y="865"/>
                    <a:pt x="6469" y="865"/>
                  </a:cubicBezTo>
                  <a:cubicBezTo>
                    <a:pt x="6556" y="865"/>
                    <a:pt x="6631" y="820"/>
                    <a:pt x="6631" y="727"/>
                  </a:cubicBezTo>
                  <a:cubicBezTo>
                    <a:pt x="6631" y="655"/>
                    <a:pt x="6601" y="627"/>
                    <a:pt x="6545" y="589"/>
                  </a:cubicBezTo>
                  <a:lnTo>
                    <a:pt x="6385" y="478"/>
                  </a:lnTo>
                  <a:cubicBezTo>
                    <a:pt x="6309" y="425"/>
                    <a:pt x="6263" y="368"/>
                    <a:pt x="6263" y="270"/>
                  </a:cubicBezTo>
                  <a:cubicBezTo>
                    <a:pt x="6263" y="106"/>
                    <a:pt x="6389" y="33"/>
                    <a:pt x="6540" y="33"/>
                  </a:cubicBezTo>
                  <a:cubicBezTo>
                    <a:pt x="6597" y="33"/>
                    <a:pt x="6681" y="44"/>
                    <a:pt x="6733" y="70"/>
                  </a:cubicBezTo>
                  <a:cubicBezTo>
                    <a:pt x="6748" y="78"/>
                    <a:pt x="6749" y="78"/>
                    <a:pt x="6749" y="96"/>
                  </a:cubicBezTo>
                  <a:lnTo>
                    <a:pt x="6749" y="173"/>
                  </a:lnTo>
                  <a:cubicBezTo>
                    <a:pt x="6749" y="183"/>
                    <a:pt x="6749" y="194"/>
                    <a:pt x="6737" y="194"/>
                  </a:cubicBezTo>
                  <a:cubicBezTo>
                    <a:pt x="6729" y="194"/>
                    <a:pt x="6722" y="187"/>
                    <a:pt x="6715" y="183"/>
                  </a:cubicBezTo>
                  <a:cubicBezTo>
                    <a:pt x="6664" y="148"/>
                    <a:pt x="6609" y="130"/>
                    <a:pt x="6547" y="130"/>
                  </a:cubicBezTo>
                  <a:cubicBezTo>
                    <a:pt x="6467" y="130"/>
                    <a:pt x="6395" y="168"/>
                    <a:pt x="6395" y="256"/>
                  </a:cubicBezTo>
                  <a:cubicBezTo>
                    <a:pt x="6395" y="313"/>
                    <a:pt x="6424" y="343"/>
                    <a:pt x="6469" y="373"/>
                  </a:cubicBezTo>
                  <a:lnTo>
                    <a:pt x="6636" y="486"/>
                  </a:lnTo>
                  <a:cubicBezTo>
                    <a:pt x="6719" y="542"/>
                    <a:pt x="6776" y="602"/>
                    <a:pt x="6776" y="708"/>
                  </a:cubicBezTo>
                  <a:cubicBezTo>
                    <a:pt x="6776" y="882"/>
                    <a:pt x="6635" y="962"/>
                    <a:pt x="6476" y="962"/>
                  </a:cubicBezTo>
                  <a:close/>
                  <a:moveTo>
                    <a:pt x="8435" y="951"/>
                  </a:moveTo>
                  <a:lnTo>
                    <a:pt x="8361" y="951"/>
                  </a:lnTo>
                  <a:cubicBezTo>
                    <a:pt x="8341" y="951"/>
                    <a:pt x="8341" y="933"/>
                    <a:pt x="8341" y="918"/>
                  </a:cubicBezTo>
                  <a:cubicBezTo>
                    <a:pt x="8311" y="918"/>
                    <a:pt x="8289" y="929"/>
                    <a:pt x="8261" y="940"/>
                  </a:cubicBezTo>
                  <a:cubicBezTo>
                    <a:pt x="8216" y="956"/>
                    <a:pt x="8178" y="962"/>
                    <a:pt x="8130" y="962"/>
                  </a:cubicBezTo>
                  <a:cubicBezTo>
                    <a:pt x="7996" y="962"/>
                    <a:pt x="7895" y="892"/>
                    <a:pt x="7895" y="750"/>
                  </a:cubicBezTo>
                  <a:lnTo>
                    <a:pt x="7895" y="290"/>
                  </a:lnTo>
                  <a:cubicBezTo>
                    <a:pt x="7895" y="279"/>
                    <a:pt x="7905" y="270"/>
                    <a:pt x="7915" y="270"/>
                  </a:cubicBezTo>
                  <a:lnTo>
                    <a:pt x="8002" y="270"/>
                  </a:lnTo>
                  <a:cubicBezTo>
                    <a:pt x="8013" y="270"/>
                    <a:pt x="8023" y="279"/>
                    <a:pt x="8023" y="290"/>
                  </a:cubicBezTo>
                  <a:lnTo>
                    <a:pt x="8023" y="710"/>
                  </a:lnTo>
                  <a:cubicBezTo>
                    <a:pt x="8023" y="754"/>
                    <a:pt x="8028" y="807"/>
                    <a:pt x="8066" y="834"/>
                  </a:cubicBezTo>
                  <a:cubicBezTo>
                    <a:pt x="8097" y="857"/>
                    <a:pt x="8138" y="867"/>
                    <a:pt x="8178" y="867"/>
                  </a:cubicBezTo>
                  <a:cubicBezTo>
                    <a:pt x="8206" y="867"/>
                    <a:pt x="8236" y="863"/>
                    <a:pt x="8263" y="854"/>
                  </a:cubicBezTo>
                  <a:cubicBezTo>
                    <a:pt x="8301" y="844"/>
                    <a:pt x="8327" y="831"/>
                    <a:pt x="8327" y="788"/>
                  </a:cubicBezTo>
                  <a:lnTo>
                    <a:pt x="8327" y="290"/>
                  </a:lnTo>
                  <a:cubicBezTo>
                    <a:pt x="8327" y="279"/>
                    <a:pt x="8337" y="270"/>
                    <a:pt x="8348" y="270"/>
                  </a:cubicBezTo>
                  <a:lnTo>
                    <a:pt x="8435" y="270"/>
                  </a:lnTo>
                  <a:cubicBezTo>
                    <a:pt x="8445" y="270"/>
                    <a:pt x="8455" y="279"/>
                    <a:pt x="8455" y="290"/>
                  </a:cubicBezTo>
                  <a:lnTo>
                    <a:pt x="8455" y="930"/>
                  </a:lnTo>
                  <a:cubicBezTo>
                    <a:pt x="8455" y="941"/>
                    <a:pt x="8445" y="951"/>
                    <a:pt x="8435" y="951"/>
                  </a:cubicBezTo>
                  <a:close/>
                  <a:moveTo>
                    <a:pt x="2783" y="951"/>
                  </a:moveTo>
                  <a:lnTo>
                    <a:pt x="2710" y="951"/>
                  </a:lnTo>
                  <a:cubicBezTo>
                    <a:pt x="2689" y="951"/>
                    <a:pt x="2689" y="933"/>
                    <a:pt x="2689" y="918"/>
                  </a:cubicBezTo>
                  <a:cubicBezTo>
                    <a:pt x="2660" y="918"/>
                    <a:pt x="2638" y="929"/>
                    <a:pt x="2609" y="940"/>
                  </a:cubicBezTo>
                  <a:cubicBezTo>
                    <a:pt x="2564" y="956"/>
                    <a:pt x="2526" y="962"/>
                    <a:pt x="2479" y="962"/>
                  </a:cubicBezTo>
                  <a:cubicBezTo>
                    <a:pt x="2344" y="962"/>
                    <a:pt x="2244" y="892"/>
                    <a:pt x="2244" y="750"/>
                  </a:cubicBezTo>
                  <a:lnTo>
                    <a:pt x="2244" y="290"/>
                  </a:lnTo>
                  <a:cubicBezTo>
                    <a:pt x="2244" y="279"/>
                    <a:pt x="2253" y="270"/>
                    <a:pt x="2264" y="270"/>
                  </a:cubicBezTo>
                  <a:lnTo>
                    <a:pt x="2351" y="270"/>
                  </a:lnTo>
                  <a:cubicBezTo>
                    <a:pt x="2362" y="270"/>
                    <a:pt x="2371" y="279"/>
                    <a:pt x="2371" y="290"/>
                  </a:cubicBezTo>
                  <a:lnTo>
                    <a:pt x="2371" y="710"/>
                  </a:lnTo>
                  <a:cubicBezTo>
                    <a:pt x="2371" y="754"/>
                    <a:pt x="2377" y="807"/>
                    <a:pt x="2415" y="834"/>
                  </a:cubicBezTo>
                  <a:cubicBezTo>
                    <a:pt x="2446" y="857"/>
                    <a:pt x="2487" y="867"/>
                    <a:pt x="2526" y="867"/>
                  </a:cubicBezTo>
                  <a:cubicBezTo>
                    <a:pt x="2555" y="867"/>
                    <a:pt x="2585" y="863"/>
                    <a:pt x="2612" y="854"/>
                  </a:cubicBezTo>
                  <a:cubicBezTo>
                    <a:pt x="2650" y="844"/>
                    <a:pt x="2676" y="831"/>
                    <a:pt x="2676" y="788"/>
                  </a:cubicBezTo>
                  <a:lnTo>
                    <a:pt x="2676" y="290"/>
                  </a:lnTo>
                  <a:cubicBezTo>
                    <a:pt x="2676" y="279"/>
                    <a:pt x="2685" y="270"/>
                    <a:pt x="2696" y="270"/>
                  </a:cubicBezTo>
                  <a:lnTo>
                    <a:pt x="2783" y="270"/>
                  </a:lnTo>
                  <a:cubicBezTo>
                    <a:pt x="2794" y="270"/>
                    <a:pt x="2804" y="279"/>
                    <a:pt x="2804" y="290"/>
                  </a:cubicBezTo>
                  <a:lnTo>
                    <a:pt x="2804" y="930"/>
                  </a:lnTo>
                  <a:cubicBezTo>
                    <a:pt x="2804" y="941"/>
                    <a:pt x="2794" y="951"/>
                    <a:pt x="2783" y="951"/>
                  </a:cubicBezTo>
                  <a:close/>
                  <a:moveTo>
                    <a:pt x="10954" y="962"/>
                  </a:moveTo>
                  <a:cubicBezTo>
                    <a:pt x="10900" y="962"/>
                    <a:pt x="10847" y="952"/>
                    <a:pt x="10797" y="932"/>
                  </a:cubicBezTo>
                  <a:cubicBezTo>
                    <a:pt x="10775" y="924"/>
                    <a:pt x="10762" y="921"/>
                    <a:pt x="10762" y="895"/>
                  </a:cubicBezTo>
                  <a:lnTo>
                    <a:pt x="10762" y="837"/>
                  </a:lnTo>
                  <a:cubicBezTo>
                    <a:pt x="10762" y="826"/>
                    <a:pt x="10767" y="815"/>
                    <a:pt x="10779" y="815"/>
                  </a:cubicBezTo>
                  <a:cubicBezTo>
                    <a:pt x="10787" y="815"/>
                    <a:pt x="10791" y="818"/>
                    <a:pt x="10798" y="822"/>
                  </a:cubicBezTo>
                  <a:cubicBezTo>
                    <a:pt x="10845" y="849"/>
                    <a:pt x="10892" y="867"/>
                    <a:pt x="10947" y="867"/>
                  </a:cubicBezTo>
                  <a:cubicBezTo>
                    <a:pt x="11003" y="867"/>
                    <a:pt x="11060" y="845"/>
                    <a:pt x="11060" y="780"/>
                  </a:cubicBezTo>
                  <a:cubicBezTo>
                    <a:pt x="11060" y="717"/>
                    <a:pt x="11006" y="695"/>
                    <a:pt x="10960" y="670"/>
                  </a:cubicBezTo>
                  <a:cubicBezTo>
                    <a:pt x="10866" y="617"/>
                    <a:pt x="10776" y="579"/>
                    <a:pt x="10776" y="455"/>
                  </a:cubicBezTo>
                  <a:cubicBezTo>
                    <a:pt x="10776" y="322"/>
                    <a:pt x="10877" y="259"/>
                    <a:pt x="11000" y="259"/>
                  </a:cubicBezTo>
                  <a:cubicBezTo>
                    <a:pt x="11051" y="259"/>
                    <a:pt x="11095" y="269"/>
                    <a:pt x="11142" y="289"/>
                  </a:cubicBezTo>
                  <a:cubicBezTo>
                    <a:pt x="11161" y="297"/>
                    <a:pt x="11173" y="300"/>
                    <a:pt x="11173" y="323"/>
                  </a:cubicBezTo>
                  <a:lnTo>
                    <a:pt x="11173" y="385"/>
                  </a:lnTo>
                  <a:cubicBezTo>
                    <a:pt x="11173" y="395"/>
                    <a:pt x="11169" y="406"/>
                    <a:pt x="11158" y="406"/>
                  </a:cubicBezTo>
                  <a:cubicBezTo>
                    <a:pt x="11150" y="406"/>
                    <a:pt x="11142" y="401"/>
                    <a:pt x="11135" y="396"/>
                  </a:cubicBezTo>
                  <a:cubicBezTo>
                    <a:pt x="11087" y="369"/>
                    <a:pt x="11056" y="354"/>
                    <a:pt x="10999" y="354"/>
                  </a:cubicBezTo>
                  <a:cubicBezTo>
                    <a:pt x="10946" y="354"/>
                    <a:pt x="10902" y="375"/>
                    <a:pt x="10902" y="433"/>
                  </a:cubicBezTo>
                  <a:cubicBezTo>
                    <a:pt x="10902" y="560"/>
                    <a:pt x="11187" y="545"/>
                    <a:pt x="11187" y="763"/>
                  </a:cubicBezTo>
                  <a:cubicBezTo>
                    <a:pt x="11187" y="898"/>
                    <a:pt x="11078" y="962"/>
                    <a:pt x="10954" y="962"/>
                  </a:cubicBezTo>
                  <a:close/>
                  <a:moveTo>
                    <a:pt x="7748" y="951"/>
                  </a:moveTo>
                  <a:lnTo>
                    <a:pt x="7662" y="951"/>
                  </a:lnTo>
                  <a:cubicBezTo>
                    <a:pt x="7651" y="951"/>
                    <a:pt x="7642" y="941"/>
                    <a:pt x="7642" y="930"/>
                  </a:cubicBezTo>
                  <a:lnTo>
                    <a:pt x="7642" y="20"/>
                  </a:lnTo>
                  <a:cubicBezTo>
                    <a:pt x="7642" y="9"/>
                    <a:pt x="7651" y="0"/>
                    <a:pt x="7662" y="0"/>
                  </a:cubicBezTo>
                  <a:lnTo>
                    <a:pt x="7748" y="0"/>
                  </a:lnTo>
                  <a:cubicBezTo>
                    <a:pt x="7759" y="0"/>
                    <a:pt x="7768" y="9"/>
                    <a:pt x="7768" y="20"/>
                  </a:cubicBezTo>
                  <a:lnTo>
                    <a:pt x="7768" y="930"/>
                  </a:lnTo>
                  <a:cubicBezTo>
                    <a:pt x="7768" y="941"/>
                    <a:pt x="7759" y="951"/>
                    <a:pt x="7748" y="951"/>
                  </a:cubicBezTo>
                  <a:close/>
                  <a:moveTo>
                    <a:pt x="4573" y="604"/>
                  </a:moveTo>
                  <a:lnTo>
                    <a:pt x="4573" y="568"/>
                  </a:lnTo>
                  <a:cubicBezTo>
                    <a:pt x="4573" y="390"/>
                    <a:pt x="4464" y="259"/>
                    <a:pt x="4281" y="259"/>
                  </a:cubicBezTo>
                  <a:cubicBezTo>
                    <a:pt x="4070" y="259"/>
                    <a:pt x="3974" y="425"/>
                    <a:pt x="3974" y="618"/>
                  </a:cubicBezTo>
                  <a:cubicBezTo>
                    <a:pt x="3974" y="820"/>
                    <a:pt x="4093" y="962"/>
                    <a:pt x="4301" y="962"/>
                  </a:cubicBezTo>
                  <a:cubicBezTo>
                    <a:pt x="4364" y="962"/>
                    <a:pt x="4447" y="945"/>
                    <a:pt x="4504" y="918"/>
                  </a:cubicBezTo>
                  <a:cubicBezTo>
                    <a:pt x="4525" y="907"/>
                    <a:pt x="4534" y="906"/>
                    <a:pt x="4534" y="880"/>
                  </a:cubicBezTo>
                  <a:cubicBezTo>
                    <a:pt x="4534" y="863"/>
                    <a:pt x="4543" y="806"/>
                    <a:pt x="4515" y="806"/>
                  </a:cubicBezTo>
                  <a:cubicBezTo>
                    <a:pt x="4504" y="806"/>
                    <a:pt x="4496" y="812"/>
                    <a:pt x="4486" y="816"/>
                  </a:cubicBezTo>
                  <a:cubicBezTo>
                    <a:pt x="4438" y="839"/>
                    <a:pt x="4376" y="867"/>
                    <a:pt x="4322" y="867"/>
                  </a:cubicBezTo>
                  <a:cubicBezTo>
                    <a:pt x="4183" y="867"/>
                    <a:pt x="4100" y="767"/>
                    <a:pt x="4100" y="633"/>
                  </a:cubicBezTo>
                  <a:lnTo>
                    <a:pt x="4100" y="625"/>
                  </a:lnTo>
                  <a:lnTo>
                    <a:pt x="4553" y="625"/>
                  </a:lnTo>
                  <a:cubicBezTo>
                    <a:pt x="4564" y="625"/>
                    <a:pt x="4573" y="615"/>
                    <a:pt x="4573" y="604"/>
                  </a:cubicBezTo>
                  <a:close/>
                  <a:moveTo>
                    <a:pt x="4447" y="530"/>
                  </a:moveTo>
                  <a:lnTo>
                    <a:pt x="4100" y="530"/>
                  </a:lnTo>
                  <a:cubicBezTo>
                    <a:pt x="4101" y="429"/>
                    <a:pt x="4174" y="353"/>
                    <a:pt x="4275" y="353"/>
                  </a:cubicBezTo>
                  <a:cubicBezTo>
                    <a:pt x="4373" y="353"/>
                    <a:pt x="4447" y="415"/>
                    <a:pt x="4447" y="516"/>
                  </a:cubicBezTo>
                  <a:lnTo>
                    <a:pt x="4447" y="530"/>
                  </a:lnTo>
                  <a:close/>
                  <a:moveTo>
                    <a:pt x="3856" y="951"/>
                  </a:moveTo>
                  <a:lnTo>
                    <a:pt x="3769" y="951"/>
                  </a:lnTo>
                  <a:cubicBezTo>
                    <a:pt x="3758" y="951"/>
                    <a:pt x="3749" y="941"/>
                    <a:pt x="3749" y="930"/>
                  </a:cubicBezTo>
                  <a:lnTo>
                    <a:pt x="3749" y="497"/>
                  </a:lnTo>
                  <a:cubicBezTo>
                    <a:pt x="3749" y="402"/>
                    <a:pt x="3701" y="354"/>
                    <a:pt x="3606" y="354"/>
                  </a:cubicBezTo>
                  <a:cubicBezTo>
                    <a:pt x="3576" y="354"/>
                    <a:pt x="3544" y="358"/>
                    <a:pt x="3515" y="368"/>
                  </a:cubicBezTo>
                  <a:cubicBezTo>
                    <a:pt x="3473" y="383"/>
                    <a:pt x="3458" y="403"/>
                    <a:pt x="3458" y="448"/>
                  </a:cubicBezTo>
                  <a:lnTo>
                    <a:pt x="3458" y="930"/>
                  </a:lnTo>
                  <a:cubicBezTo>
                    <a:pt x="3458" y="941"/>
                    <a:pt x="3449" y="951"/>
                    <a:pt x="3438" y="951"/>
                  </a:cubicBezTo>
                  <a:lnTo>
                    <a:pt x="3351" y="951"/>
                  </a:lnTo>
                  <a:cubicBezTo>
                    <a:pt x="3340" y="951"/>
                    <a:pt x="3330" y="941"/>
                    <a:pt x="3330" y="930"/>
                  </a:cubicBezTo>
                  <a:lnTo>
                    <a:pt x="3330" y="498"/>
                  </a:lnTo>
                  <a:cubicBezTo>
                    <a:pt x="3330" y="401"/>
                    <a:pt x="3277" y="354"/>
                    <a:pt x="3181" y="354"/>
                  </a:cubicBezTo>
                  <a:cubicBezTo>
                    <a:pt x="3151" y="354"/>
                    <a:pt x="3121" y="360"/>
                    <a:pt x="3092" y="371"/>
                  </a:cubicBezTo>
                  <a:cubicBezTo>
                    <a:pt x="3053" y="385"/>
                    <a:pt x="3038" y="403"/>
                    <a:pt x="3038" y="445"/>
                  </a:cubicBezTo>
                  <a:lnTo>
                    <a:pt x="3038" y="930"/>
                  </a:lnTo>
                  <a:cubicBezTo>
                    <a:pt x="3038" y="941"/>
                    <a:pt x="3029" y="951"/>
                    <a:pt x="3018" y="951"/>
                  </a:cubicBezTo>
                  <a:lnTo>
                    <a:pt x="2932" y="951"/>
                  </a:lnTo>
                  <a:cubicBezTo>
                    <a:pt x="2921" y="951"/>
                    <a:pt x="2912" y="941"/>
                    <a:pt x="2912" y="930"/>
                  </a:cubicBezTo>
                  <a:lnTo>
                    <a:pt x="2912" y="290"/>
                  </a:lnTo>
                  <a:cubicBezTo>
                    <a:pt x="2912" y="279"/>
                    <a:pt x="2921" y="270"/>
                    <a:pt x="2932" y="270"/>
                  </a:cubicBezTo>
                  <a:lnTo>
                    <a:pt x="3003" y="270"/>
                  </a:lnTo>
                  <a:cubicBezTo>
                    <a:pt x="3026" y="270"/>
                    <a:pt x="3025" y="286"/>
                    <a:pt x="3025" y="304"/>
                  </a:cubicBezTo>
                  <a:lnTo>
                    <a:pt x="3029" y="304"/>
                  </a:lnTo>
                  <a:cubicBezTo>
                    <a:pt x="3053" y="304"/>
                    <a:pt x="3076" y="292"/>
                    <a:pt x="3098" y="284"/>
                  </a:cubicBezTo>
                  <a:cubicBezTo>
                    <a:pt x="3136" y="269"/>
                    <a:pt x="3179" y="259"/>
                    <a:pt x="3220" y="259"/>
                  </a:cubicBezTo>
                  <a:cubicBezTo>
                    <a:pt x="3287" y="259"/>
                    <a:pt x="3349" y="281"/>
                    <a:pt x="3398" y="326"/>
                  </a:cubicBezTo>
                  <a:lnTo>
                    <a:pt x="3415" y="326"/>
                  </a:lnTo>
                  <a:cubicBezTo>
                    <a:pt x="3478" y="285"/>
                    <a:pt x="3559" y="259"/>
                    <a:pt x="3635" y="259"/>
                  </a:cubicBezTo>
                  <a:cubicBezTo>
                    <a:pt x="3776" y="259"/>
                    <a:pt x="3877" y="339"/>
                    <a:pt x="3877" y="486"/>
                  </a:cubicBezTo>
                  <a:lnTo>
                    <a:pt x="3877" y="930"/>
                  </a:lnTo>
                  <a:cubicBezTo>
                    <a:pt x="3877" y="941"/>
                    <a:pt x="3867" y="951"/>
                    <a:pt x="3856" y="951"/>
                  </a:cubicBezTo>
                  <a:close/>
                  <a:moveTo>
                    <a:pt x="9216" y="951"/>
                  </a:moveTo>
                  <a:lnTo>
                    <a:pt x="9130" y="951"/>
                  </a:lnTo>
                  <a:cubicBezTo>
                    <a:pt x="9119" y="951"/>
                    <a:pt x="9110" y="941"/>
                    <a:pt x="9110" y="930"/>
                  </a:cubicBezTo>
                  <a:lnTo>
                    <a:pt x="9110" y="290"/>
                  </a:lnTo>
                  <a:cubicBezTo>
                    <a:pt x="9110" y="279"/>
                    <a:pt x="9119" y="270"/>
                    <a:pt x="9130" y="270"/>
                  </a:cubicBezTo>
                  <a:lnTo>
                    <a:pt x="9216" y="270"/>
                  </a:lnTo>
                  <a:cubicBezTo>
                    <a:pt x="9227" y="270"/>
                    <a:pt x="9236" y="279"/>
                    <a:pt x="9236" y="290"/>
                  </a:cubicBezTo>
                  <a:lnTo>
                    <a:pt x="9236" y="930"/>
                  </a:lnTo>
                  <a:cubicBezTo>
                    <a:pt x="9236" y="941"/>
                    <a:pt x="9227" y="951"/>
                    <a:pt x="9216" y="951"/>
                  </a:cubicBezTo>
                  <a:close/>
                  <a:moveTo>
                    <a:pt x="9172" y="152"/>
                  </a:moveTo>
                  <a:cubicBezTo>
                    <a:pt x="9122" y="152"/>
                    <a:pt x="9096" y="125"/>
                    <a:pt x="9096" y="74"/>
                  </a:cubicBezTo>
                  <a:cubicBezTo>
                    <a:pt x="9096" y="27"/>
                    <a:pt x="9126" y="0"/>
                    <a:pt x="9174" y="0"/>
                  </a:cubicBezTo>
                  <a:cubicBezTo>
                    <a:pt x="9223" y="0"/>
                    <a:pt x="9250" y="27"/>
                    <a:pt x="9250" y="76"/>
                  </a:cubicBezTo>
                  <a:cubicBezTo>
                    <a:pt x="9250" y="127"/>
                    <a:pt x="9223" y="152"/>
                    <a:pt x="9172" y="152"/>
                  </a:cubicBezTo>
                  <a:close/>
                  <a:moveTo>
                    <a:pt x="2115" y="924"/>
                  </a:moveTo>
                  <a:cubicBezTo>
                    <a:pt x="2068" y="951"/>
                    <a:pt x="1972" y="962"/>
                    <a:pt x="1919" y="962"/>
                  </a:cubicBezTo>
                  <a:cubicBezTo>
                    <a:pt x="1700" y="962"/>
                    <a:pt x="1579" y="827"/>
                    <a:pt x="1579" y="613"/>
                  </a:cubicBezTo>
                  <a:cubicBezTo>
                    <a:pt x="1579" y="392"/>
                    <a:pt x="1718" y="259"/>
                    <a:pt x="1937" y="259"/>
                  </a:cubicBezTo>
                  <a:cubicBezTo>
                    <a:pt x="1970" y="259"/>
                    <a:pt x="2132" y="277"/>
                    <a:pt x="2132" y="319"/>
                  </a:cubicBezTo>
                  <a:lnTo>
                    <a:pt x="2132" y="383"/>
                  </a:lnTo>
                  <a:cubicBezTo>
                    <a:pt x="2132" y="394"/>
                    <a:pt x="2127" y="406"/>
                    <a:pt x="2115" y="406"/>
                  </a:cubicBezTo>
                  <a:cubicBezTo>
                    <a:pt x="2106" y="406"/>
                    <a:pt x="2100" y="402"/>
                    <a:pt x="2093" y="398"/>
                  </a:cubicBezTo>
                  <a:cubicBezTo>
                    <a:pt x="2038" y="369"/>
                    <a:pt x="1996" y="354"/>
                    <a:pt x="1934" y="354"/>
                  </a:cubicBezTo>
                  <a:cubicBezTo>
                    <a:pt x="1779" y="354"/>
                    <a:pt x="1712" y="463"/>
                    <a:pt x="1712" y="607"/>
                  </a:cubicBezTo>
                  <a:cubicBezTo>
                    <a:pt x="1712" y="752"/>
                    <a:pt x="1779" y="867"/>
                    <a:pt x="1937" y="867"/>
                  </a:cubicBezTo>
                  <a:cubicBezTo>
                    <a:pt x="1992" y="867"/>
                    <a:pt x="2038" y="850"/>
                    <a:pt x="2087" y="826"/>
                  </a:cubicBezTo>
                  <a:cubicBezTo>
                    <a:pt x="2096" y="822"/>
                    <a:pt x="2105" y="815"/>
                    <a:pt x="2115" y="815"/>
                  </a:cubicBezTo>
                  <a:cubicBezTo>
                    <a:pt x="2140" y="815"/>
                    <a:pt x="2132" y="878"/>
                    <a:pt x="2132" y="894"/>
                  </a:cubicBezTo>
                  <a:cubicBezTo>
                    <a:pt x="2132" y="911"/>
                    <a:pt x="2128" y="916"/>
                    <a:pt x="2115" y="924"/>
                  </a:cubicBezTo>
                  <a:close/>
                  <a:moveTo>
                    <a:pt x="5734" y="933"/>
                  </a:moveTo>
                  <a:cubicBezTo>
                    <a:pt x="5697" y="952"/>
                    <a:pt x="5633" y="962"/>
                    <a:pt x="5592" y="962"/>
                  </a:cubicBezTo>
                  <a:cubicBezTo>
                    <a:pt x="5481" y="962"/>
                    <a:pt x="5406" y="903"/>
                    <a:pt x="5406" y="788"/>
                  </a:cubicBezTo>
                  <a:lnTo>
                    <a:pt x="5406" y="365"/>
                  </a:lnTo>
                  <a:cubicBezTo>
                    <a:pt x="5306" y="365"/>
                    <a:pt x="5311" y="384"/>
                    <a:pt x="5311" y="290"/>
                  </a:cubicBezTo>
                  <a:cubicBezTo>
                    <a:pt x="5311" y="279"/>
                    <a:pt x="5321" y="270"/>
                    <a:pt x="5332" y="270"/>
                  </a:cubicBezTo>
                  <a:lnTo>
                    <a:pt x="5406" y="270"/>
                  </a:lnTo>
                  <a:lnTo>
                    <a:pt x="5406" y="110"/>
                  </a:lnTo>
                  <a:cubicBezTo>
                    <a:pt x="5406" y="99"/>
                    <a:pt x="5416" y="89"/>
                    <a:pt x="5427" y="89"/>
                  </a:cubicBezTo>
                  <a:lnTo>
                    <a:pt x="5512" y="89"/>
                  </a:lnTo>
                  <a:cubicBezTo>
                    <a:pt x="5523" y="89"/>
                    <a:pt x="5533" y="99"/>
                    <a:pt x="5533" y="110"/>
                  </a:cubicBezTo>
                  <a:lnTo>
                    <a:pt x="5533" y="270"/>
                  </a:lnTo>
                  <a:lnTo>
                    <a:pt x="5728" y="270"/>
                  </a:lnTo>
                  <a:cubicBezTo>
                    <a:pt x="5739" y="270"/>
                    <a:pt x="5749" y="279"/>
                    <a:pt x="5749" y="290"/>
                  </a:cubicBezTo>
                  <a:lnTo>
                    <a:pt x="5749" y="345"/>
                  </a:lnTo>
                  <a:cubicBezTo>
                    <a:pt x="5749" y="356"/>
                    <a:pt x="5739" y="365"/>
                    <a:pt x="5728" y="365"/>
                  </a:cubicBezTo>
                  <a:lnTo>
                    <a:pt x="5533" y="365"/>
                  </a:lnTo>
                  <a:lnTo>
                    <a:pt x="5533" y="759"/>
                  </a:lnTo>
                  <a:cubicBezTo>
                    <a:pt x="5533" y="829"/>
                    <a:pt x="5559" y="867"/>
                    <a:pt x="5631" y="867"/>
                  </a:cubicBezTo>
                  <a:cubicBezTo>
                    <a:pt x="5681" y="867"/>
                    <a:pt x="5715" y="838"/>
                    <a:pt x="5731" y="838"/>
                  </a:cubicBezTo>
                  <a:cubicBezTo>
                    <a:pt x="5743" y="838"/>
                    <a:pt x="5749" y="849"/>
                    <a:pt x="5749" y="860"/>
                  </a:cubicBezTo>
                  <a:lnTo>
                    <a:pt x="5749" y="909"/>
                  </a:lnTo>
                  <a:cubicBezTo>
                    <a:pt x="5749" y="922"/>
                    <a:pt x="5746" y="926"/>
                    <a:pt x="5734" y="933"/>
                  </a:cubicBezTo>
                  <a:close/>
                  <a:moveTo>
                    <a:pt x="8970" y="933"/>
                  </a:moveTo>
                  <a:cubicBezTo>
                    <a:pt x="8933" y="952"/>
                    <a:pt x="8869" y="962"/>
                    <a:pt x="8829" y="962"/>
                  </a:cubicBezTo>
                  <a:cubicBezTo>
                    <a:pt x="8717" y="962"/>
                    <a:pt x="8642" y="903"/>
                    <a:pt x="8642" y="788"/>
                  </a:cubicBezTo>
                  <a:lnTo>
                    <a:pt x="8642" y="365"/>
                  </a:lnTo>
                  <a:cubicBezTo>
                    <a:pt x="8542" y="365"/>
                    <a:pt x="8547" y="384"/>
                    <a:pt x="8547" y="290"/>
                  </a:cubicBezTo>
                  <a:cubicBezTo>
                    <a:pt x="8547" y="279"/>
                    <a:pt x="8557" y="270"/>
                    <a:pt x="8568" y="270"/>
                  </a:cubicBezTo>
                  <a:lnTo>
                    <a:pt x="8642" y="270"/>
                  </a:lnTo>
                  <a:lnTo>
                    <a:pt x="8642" y="110"/>
                  </a:lnTo>
                  <a:cubicBezTo>
                    <a:pt x="8642" y="99"/>
                    <a:pt x="8652" y="89"/>
                    <a:pt x="8663" y="89"/>
                  </a:cubicBezTo>
                  <a:lnTo>
                    <a:pt x="8749" y="89"/>
                  </a:lnTo>
                  <a:cubicBezTo>
                    <a:pt x="8759" y="89"/>
                    <a:pt x="8769" y="99"/>
                    <a:pt x="8769" y="110"/>
                  </a:cubicBezTo>
                  <a:lnTo>
                    <a:pt x="8769" y="270"/>
                  </a:lnTo>
                  <a:lnTo>
                    <a:pt x="8965" y="270"/>
                  </a:lnTo>
                  <a:cubicBezTo>
                    <a:pt x="8975" y="270"/>
                    <a:pt x="8985" y="279"/>
                    <a:pt x="8985" y="290"/>
                  </a:cubicBezTo>
                  <a:lnTo>
                    <a:pt x="8985" y="345"/>
                  </a:lnTo>
                  <a:cubicBezTo>
                    <a:pt x="8985" y="356"/>
                    <a:pt x="8975" y="365"/>
                    <a:pt x="8965" y="365"/>
                  </a:cubicBezTo>
                  <a:lnTo>
                    <a:pt x="8769" y="365"/>
                  </a:lnTo>
                  <a:lnTo>
                    <a:pt x="8769" y="759"/>
                  </a:lnTo>
                  <a:cubicBezTo>
                    <a:pt x="8769" y="829"/>
                    <a:pt x="8795" y="867"/>
                    <a:pt x="8867" y="867"/>
                  </a:cubicBezTo>
                  <a:cubicBezTo>
                    <a:pt x="8917" y="867"/>
                    <a:pt x="8951" y="838"/>
                    <a:pt x="8967" y="838"/>
                  </a:cubicBezTo>
                  <a:cubicBezTo>
                    <a:pt x="8980" y="838"/>
                    <a:pt x="8985" y="849"/>
                    <a:pt x="8985" y="860"/>
                  </a:cubicBezTo>
                  <a:lnTo>
                    <a:pt x="8985" y="909"/>
                  </a:lnTo>
                  <a:cubicBezTo>
                    <a:pt x="8985" y="922"/>
                    <a:pt x="8982" y="926"/>
                    <a:pt x="8970" y="933"/>
                  </a:cubicBezTo>
                  <a:close/>
                  <a:moveTo>
                    <a:pt x="7525" y="615"/>
                  </a:moveTo>
                  <a:cubicBezTo>
                    <a:pt x="7525" y="407"/>
                    <a:pt x="7416" y="259"/>
                    <a:pt x="7197" y="259"/>
                  </a:cubicBezTo>
                  <a:cubicBezTo>
                    <a:pt x="6981" y="259"/>
                    <a:pt x="6871" y="411"/>
                    <a:pt x="6871" y="617"/>
                  </a:cubicBezTo>
                  <a:cubicBezTo>
                    <a:pt x="6871" y="823"/>
                    <a:pt x="6985" y="974"/>
                    <a:pt x="7202" y="974"/>
                  </a:cubicBezTo>
                  <a:cubicBezTo>
                    <a:pt x="7418" y="974"/>
                    <a:pt x="7525" y="819"/>
                    <a:pt x="7525" y="615"/>
                  </a:cubicBezTo>
                  <a:close/>
                  <a:moveTo>
                    <a:pt x="7392" y="615"/>
                  </a:moveTo>
                  <a:cubicBezTo>
                    <a:pt x="7392" y="748"/>
                    <a:pt x="7356" y="879"/>
                    <a:pt x="7199" y="879"/>
                  </a:cubicBezTo>
                  <a:cubicBezTo>
                    <a:pt x="7040" y="879"/>
                    <a:pt x="7004" y="751"/>
                    <a:pt x="7004" y="618"/>
                  </a:cubicBezTo>
                  <a:cubicBezTo>
                    <a:pt x="7004" y="482"/>
                    <a:pt x="7037" y="353"/>
                    <a:pt x="7197" y="353"/>
                  </a:cubicBezTo>
                  <a:cubicBezTo>
                    <a:pt x="7355" y="353"/>
                    <a:pt x="7392" y="481"/>
                    <a:pt x="7392" y="615"/>
                  </a:cubicBezTo>
                  <a:close/>
                  <a:moveTo>
                    <a:pt x="10000" y="615"/>
                  </a:moveTo>
                  <a:cubicBezTo>
                    <a:pt x="10000" y="407"/>
                    <a:pt x="9891" y="259"/>
                    <a:pt x="9673" y="259"/>
                  </a:cubicBezTo>
                  <a:cubicBezTo>
                    <a:pt x="9457" y="259"/>
                    <a:pt x="9346" y="411"/>
                    <a:pt x="9346" y="617"/>
                  </a:cubicBezTo>
                  <a:cubicBezTo>
                    <a:pt x="9346" y="823"/>
                    <a:pt x="9461" y="974"/>
                    <a:pt x="9677" y="974"/>
                  </a:cubicBezTo>
                  <a:cubicBezTo>
                    <a:pt x="9893" y="974"/>
                    <a:pt x="10000" y="819"/>
                    <a:pt x="10000" y="615"/>
                  </a:cubicBezTo>
                  <a:close/>
                  <a:moveTo>
                    <a:pt x="9867" y="615"/>
                  </a:moveTo>
                  <a:cubicBezTo>
                    <a:pt x="9867" y="748"/>
                    <a:pt x="9832" y="879"/>
                    <a:pt x="9674" y="879"/>
                  </a:cubicBezTo>
                  <a:cubicBezTo>
                    <a:pt x="9515" y="879"/>
                    <a:pt x="9480" y="751"/>
                    <a:pt x="9480" y="618"/>
                  </a:cubicBezTo>
                  <a:cubicBezTo>
                    <a:pt x="9480" y="482"/>
                    <a:pt x="9512" y="353"/>
                    <a:pt x="9673" y="353"/>
                  </a:cubicBezTo>
                  <a:cubicBezTo>
                    <a:pt x="9830" y="353"/>
                    <a:pt x="9867" y="481"/>
                    <a:pt x="9867" y="615"/>
                  </a:cubicBezTo>
                  <a:close/>
                  <a:moveTo>
                    <a:pt x="1497" y="615"/>
                  </a:moveTo>
                  <a:cubicBezTo>
                    <a:pt x="1497" y="407"/>
                    <a:pt x="1389" y="259"/>
                    <a:pt x="1170" y="259"/>
                  </a:cubicBezTo>
                  <a:cubicBezTo>
                    <a:pt x="954" y="259"/>
                    <a:pt x="844" y="411"/>
                    <a:pt x="844" y="617"/>
                  </a:cubicBezTo>
                  <a:cubicBezTo>
                    <a:pt x="844" y="823"/>
                    <a:pt x="958" y="974"/>
                    <a:pt x="1174" y="974"/>
                  </a:cubicBezTo>
                  <a:cubicBezTo>
                    <a:pt x="1390" y="974"/>
                    <a:pt x="1497" y="819"/>
                    <a:pt x="1497" y="615"/>
                  </a:cubicBezTo>
                  <a:close/>
                  <a:moveTo>
                    <a:pt x="1364" y="615"/>
                  </a:moveTo>
                  <a:cubicBezTo>
                    <a:pt x="1364" y="748"/>
                    <a:pt x="1329" y="879"/>
                    <a:pt x="1171" y="879"/>
                  </a:cubicBezTo>
                  <a:cubicBezTo>
                    <a:pt x="1012" y="879"/>
                    <a:pt x="977" y="751"/>
                    <a:pt x="977" y="618"/>
                  </a:cubicBezTo>
                  <a:cubicBezTo>
                    <a:pt x="977" y="482"/>
                    <a:pt x="1009" y="353"/>
                    <a:pt x="1170" y="353"/>
                  </a:cubicBezTo>
                  <a:cubicBezTo>
                    <a:pt x="1327" y="353"/>
                    <a:pt x="1364" y="481"/>
                    <a:pt x="1364" y="615"/>
                  </a:cubicBezTo>
                  <a:close/>
                  <a:moveTo>
                    <a:pt x="10639" y="951"/>
                  </a:moveTo>
                  <a:lnTo>
                    <a:pt x="10552" y="951"/>
                  </a:lnTo>
                  <a:cubicBezTo>
                    <a:pt x="10541" y="951"/>
                    <a:pt x="10532" y="941"/>
                    <a:pt x="10532" y="930"/>
                  </a:cubicBezTo>
                  <a:lnTo>
                    <a:pt x="10532" y="511"/>
                  </a:lnTo>
                  <a:cubicBezTo>
                    <a:pt x="10532" y="405"/>
                    <a:pt x="10481" y="354"/>
                    <a:pt x="10375" y="354"/>
                  </a:cubicBezTo>
                  <a:cubicBezTo>
                    <a:pt x="10343" y="354"/>
                    <a:pt x="10309" y="358"/>
                    <a:pt x="10279" y="371"/>
                  </a:cubicBezTo>
                  <a:cubicBezTo>
                    <a:pt x="10243" y="384"/>
                    <a:pt x="10226" y="401"/>
                    <a:pt x="10226" y="440"/>
                  </a:cubicBezTo>
                  <a:lnTo>
                    <a:pt x="10226" y="930"/>
                  </a:lnTo>
                  <a:cubicBezTo>
                    <a:pt x="10226" y="941"/>
                    <a:pt x="10216" y="951"/>
                    <a:pt x="10205" y="951"/>
                  </a:cubicBezTo>
                  <a:lnTo>
                    <a:pt x="10120" y="951"/>
                  </a:lnTo>
                  <a:cubicBezTo>
                    <a:pt x="10109" y="951"/>
                    <a:pt x="10099" y="941"/>
                    <a:pt x="10099" y="930"/>
                  </a:cubicBezTo>
                  <a:lnTo>
                    <a:pt x="10099" y="290"/>
                  </a:lnTo>
                  <a:cubicBezTo>
                    <a:pt x="10099" y="279"/>
                    <a:pt x="10109" y="270"/>
                    <a:pt x="10120" y="270"/>
                  </a:cubicBezTo>
                  <a:lnTo>
                    <a:pt x="10186" y="270"/>
                  </a:lnTo>
                  <a:cubicBezTo>
                    <a:pt x="10215" y="270"/>
                    <a:pt x="10212" y="281"/>
                    <a:pt x="10212" y="304"/>
                  </a:cubicBezTo>
                  <a:lnTo>
                    <a:pt x="10223" y="304"/>
                  </a:lnTo>
                  <a:cubicBezTo>
                    <a:pt x="10246" y="304"/>
                    <a:pt x="10272" y="288"/>
                    <a:pt x="10295" y="281"/>
                  </a:cubicBezTo>
                  <a:cubicBezTo>
                    <a:pt x="10337" y="267"/>
                    <a:pt x="10375" y="259"/>
                    <a:pt x="10420" y="259"/>
                  </a:cubicBezTo>
                  <a:cubicBezTo>
                    <a:pt x="10564" y="259"/>
                    <a:pt x="10659" y="345"/>
                    <a:pt x="10659" y="492"/>
                  </a:cubicBezTo>
                  <a:lnTo>
                    <a:pt x="10659" y="930"/>
                  </a:lnTo>
                  <a:cubicBezTo>
                    <a:pt x="10659" y="941"/>
                    <a:pt x="10650" y="951"/>
                    <a:pt x="10639" y="951"/>
                  </a:cubicBezTo>
                  <a:close/>
                  <a:moveTo>
                    <a:pt x="5206" y="951"/>
                  </a:moveTo>
                  <a:lnTo>
                    <a:pt x="5119" y="951"/>
                  </a:lnTo>
                  <a:cubicBezTo>
                    <a:pt x="5108" y="951"/>
                    <a:pt x="5098" y="941"/>
                    <a:pt x="5098" y="930"/>
                  </a:cubicBezTo>
                  <a:lnTo>
                    <a:pt x="5098" y="511"/>
                  </a:lnTo>
                  <a:cubicBezTo>
                    <a:pt x="5098" y="405"/>
                    <a:pt x="5048" y="354"/>
                    <a:pt x="4942" y="354"/>
                  </a:cubicBezTo>
                  <a:cubicBezTo>
                    <a:pt x="4909" y="354"/>
                    <a:pt x="4876" y="358"/>
                    <a:pt x="4846" y="371"/>
                  </a:cubicBezTo>
                  <a:cubicBezTo>
                    <a:pt x="4810" y="384"/>
                    <a:pt x="4793" y="401"/>
                    <a:pt x="4793" y="440"/>
                  </a:cubicBezTo>
                  <a:lnTo>
                    <a:pt x="4793" y="930"/>
                  </a:lnTo>
                  <a:cubicBezTo>
                    <a:pt x="4793" y="941"/>
                    <a:pt x="4783" y="951"/>
                    <a:pt x="4772" y="951"/>
                  </a:cubicBezTo>
                  <a:lnTo>
                    <a:pt x="4687" y="951"/>
                  </a:lnTo>
                  <a:cubicBezTo>
                    <a:pt x="4676" y="951"/>
                    <a:pt x="4666" y="941"/>
                    <a:pt x="4666" y="930"/>
                  </a:cubicBezTo>
                  <a:lnTo>
                    <a:pt x="4666" y="290"/>
                  </a:lnTo>
                  <a:cubicBezTo>
                    <a:pt x="4666" y="279"/>
                    <a:pt x="4676" y="270"/>
                    <a:pt x="4687" y="270"/>
                  </a:cubicBezTo>
                  <a:lnTo>
                    <a:pt x="4753" y="270"/>
                  </a:lnTo>
                  <a:cubicBezTo>
                    <a:pt x="4782" y="270"/>
                    <a:pt x="4779" y="281"/>
                    <a:pt x="4779" y="304"/>
                  </a:cubicBezTo>
                  <a:lnTo>
                    <a:pt x="4790" y="304"/>
                  </a:lnTo>
                  <a:cubicBezTo>
                    <a:pt x="4813" y="304"/>
                    <a:pt x="4839" y="288"/>
                    <a:pt x="4862" y="281"/>
                  </a:cubicBezTo>
                  <a:cubicBezTo>
                    <a:pt x="4904" y="267"/>
                    <a:pt x="4942" y="259"/>
                    <a:pt x="4987" y="259"/>
                  </a:cubicBezTo>
                  <a:cubicBezTo>
                    <a:pt x="5131" y="259"/>
                    <a:pt x="5226" y="345"/>
                    <a:pt x="5226" y="492"/>
                  </a:cubicBezTo>
                  <a:lnTo>
                    <a:pt x="5226" y="930"/>
                  </a:lnTo>
                  <a:cubicBezTo>
                    <a:pt x="5226" y="941"/>
                    <a:pt x="5217" y="951"/>
                    <a:pt x="5206" y="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>
                <a:solidFill>
                  <a:srgbClr val="000000"/>
                </a:solidFill>
              </a:endParaRPr>
            </a:p>
          </p:txBody>
        </p:sp>
      </p:grp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27052" y="3861060"/>
            <a:ext cx="4992000" cy="1800720"/>
          </a:xfrm>
          <a:solidFill>
            <a:schemeClr val="bg1">
              <a:alpha val="80000"/>
            </a:schemeClr>
          </a:solidFill>
        </p:spPr>
        <p:txBody>
          <a:bodyPr lIns="144000" tIns="144000" rIns="144000"/>
          <a:lstStyle>
            <a:lvl1pPr marL="216000" indent="-216000">
              <a:buFontTx/>
              <a:buBlip>
                <a:blip r:embed="rId2"/>
              </a:buBlip>
              <a:defRPr sz="1400"/>
            </a:lvl1pPr>
            <a:lvl2pPr marL="432000" indent="-216000">
              <a:buFontTx/>
              <a:buBlip>
                <a:blip r:embed="rId2"/>
              </a:buBlip>
              <a:defRPr sz="1400"/>
            </a:lvl2pPr>
            <a:lvl3pPr marL="648000" indent="-216000">
              <a:buFontTx/>
              <a:buBlip>
                <a:blip r:embed="rId3"/>
              </a:buBlip>
              <a:defRPr sz="1400"/>
            </a:lvl3pPr>
            <a:lvl4pPr marL="864000" indent="-216000">
              <a:buFontTx/>
              <a:buBlip>
                <a:blip r:embed="rId3"/>
              </a:buBlip>
              <a:defRPr sz="1400"/>
            </a:lvl4pPr>
            <a:lvl5pPr marL="1080000" indent="-216000">
              <a:buFontTx/>
              <a:buBlip>
                <a:blip r:embed="rId3"/>
              </a:buBlip>
              <a:defRPr sz="140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672951" y="3861972"/>
            <a:ext cx="4992000" cy="1800720"/>
          </a:xfrm>
          <a:solidFill>
            <a:schemeClr val="bg1">
              <a:alpha val="80000"/>
            </a:schemeClr>
          </a:solidFill>
        </p:spPr>
        <p:txBody>
          <a:bodyPr vert="horz" lIns="144000" tIns="144000" rIns="144000" bIns="0" rtlCol="0">
            <a:noAutofit/>
          </a:bodyPr>
          <a:lstStyle>
            <a:lvl1pPr marL="216000" indent="-216000">
              <a:buFontTx/>
              <a:buBlip>
                <a:blip r:embed="rId2"/>
              </a:buBlip>
              <a:defRPr lang="en-GB" sz="1400" dirty="0" smtClean="0"/>
            </a:lvl1pPr>
            <a:lvl2pPr marL="432000" indent="-216000">
              <a:buFontTx/>
              <a:buBlip>
                <a:blip r:embed="rId2"/>
              </a:buBlip>
              <a:defRPr lang="en-GB" sz="1400" dirty="0" smtClean="0"/>
            </a:lvl2pPr>
            <a:lvl3pPr marL="648000" indent="-216000">
              <a:buFontTx/>
              <a:buBlip>
                <a:blip r:embed="rId3"/>
              </a:buBlip>
              <a:defRPr lang="en-GB" sz="1400" dirty="0" smtClean="0"/>
            </a:lvl3pPr>
            <a:lvl4pPr marL="864000" indent="-216000">
              <a:buFontTx/>
              <a:buBlip>
                <a:blip r:embed="rId3"/>
              </a:buBlip>
              <a:defRPr lang="en-GB" dirty="0" smtClean="0"/>
            </a:lvl4pPr>
            <a:lvl5pPr marL="1080000" indent="-216000">
              <a:buFontTx/>
              <a:buBlip>
                <a:blip r:embed="rId3"/>
              </a:buBlip>
              <a:defRPr lang="en-GB" dirty="0"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gray">
          <a:xfrm>
            <a:off x="1114573" y="6394585"/>
            <a:ext cx="1389880" cy="196125"/>
          </a:xfrm>
          <a:custGeom>
            <a:avLst/>
            <a:gdLst>
              <a:gd name="T0" fmla="*/ 251 w 8044"/>
              <a:gd name="T1" fmla="*/ 1500 h 1500"/>
              <a:gd name="T2" fmla="*/ 0 w 8044"/>
              <a:gd name="T3" fmla="*/ 0 h 1500"/>
              <a:gd name="T4" fmla="*/ 570 w 8044"/>
              <a:gd name="T5" fmla="*/ 711 h 1500"/>
              <a:gd name="T6" fmla="*/ 760 w 8044"/>
              <a:gd name="T7" fmla="*/ 0 h 1500"/>
              <a:gd name="T8" fmla="*/ 826 w 8044"/>
              <a:gd name="T9" fmla="*/ 1500 h 1500"/>
              <a:gd name="T10" fmla="*/ 570 w 8044"/>
              <a:gd name="T11" fmla="*/ 711 h 1500"/>
              <a:gd name="T12" fmla="*/ 8044 w 8044"/>
              <a:gd name="T13" fmla="*/ 1500 h 1500"/>
              <a:gd name="T14" fmla="*/ 7869 w 8044"/>
              <a:gd name="T15" fmla="*/ 0 h 1500"/>
              <a:gd name="T16" fmla="*/ 7076 w 8044"/>
              <a:gd name="T17" fmla="*/ 228 h 1500"/>
              <a:gd name="T18" fmla="*/ 7793 w 8044"/>
              <a:gd name="T19" fmla="*/ 622 h 1500"/>
              <a:gd name="T20" fmla="*/ 7045 w 8044"/>
              <a:gd name="T21" fmla="*/ 797 h 1500"/>
              <a:gd name="T22" fmla="*/ 7220 w 8044"/>
              <a:gd name="T23" fmla="*/ 1500 h 1500"/>
              <a:gd name="T24" fmla="*/ 7793 w 8044"/>
              <a:gd name="T25" fmla="*/ 849 h 1500"/>
              <a:gd name="T26" fmla="*/ 7296 w 8044"/>
              <a:gd name="T27" fmla="*/ 1272 h 1500"/>
              <a:gd name="T28" fmla="*/ 6670 w 8044"/>
              <a:gd name="T29" fmla="*/ 0 h 1500"/>
              <a:gd name="T30" fmla="*/ 6845 w 8044"/>
              <a:gd name="T31" fmla="*/ 668 h 1500"/>
              <a:gd name="T32" fmla="*/ 6569 w 8044"/>
              <a:gd name="T33" fmla="*/ 843 h 1500"/>
              <a:gd name="T34" fmla="*/ 6658 w 8044"/>
              <a:gd name="T35" fmla="*/ 1500 h 1500"/>
              <a:gd name="T36" fmla="*/ 6594 w 8044"/>
              <a:gd name="T37" fmla="*/ 622 h 1500"/>
              <a:gd name="T38" fmla="*/ 6088 w 8044"/>
              <a:gd name="T39" fmla="*/ 228 h 1500"/>
              <a:gd name="T40" fmla="*/ 5836 w 8044"/>
              <a:gd name="T41" fmla="*/ 1500 h 1500"/>
              <a:gd name="T42" fmla="*/ 6670 w 8044"/>
              <a:gd name="T43" fmla="*/ 0 h 1500"/>
              <a:gd name="T44" fmla="*/ 4895 w 8044"/>
              <a:gd name="T45" fmla="*/ 0 h 1500"/>
              <a:gd name="T46" fmla="*/ 5624 w 8044"/>
              <a:gd name="T47" fmla="*/ 228 h 1500"/>
              <a:gd name="T48" fmla="*/ 4971 w 8044"/>
              <a:gd name="T49" fmla="*/ 622 h 1500"/>
              <a:gd name="T50" fmla="*/ 5602 w 8044"/>
              <a:gd name="T51" fmla="*/ 849 h 1500"/>
              <a:gd name="T52" fmla="*/ 4971 w 8044"/>
              <a:gd name="T53" fmla="*/ 1272 h 1500"/>
              <a:gd name="T54" fmla="*/ 5624 w 8044"/>
              <a:gd name="T55" fmla="*/ 1500 h 1500"/>
              <a:gd name="T56" fmla="*/ 4720 w 8044"/>
              <a:gd name="T57" fmla="*/ 1325 h 1500"/>
              <a:gd name="T58" fmla="*/ 3638 w 8044"/>
              <a:gd name="T59" fmla="*/ 175 h 1500"/>
              <a:gd name="T60" fmla="*/ 4532 w 8044"/>
              <a:gd name="T61" fmla="*/ 0 h 1500"/>
              <a:gd name="T62" fmla="*/ 3889 w 8044"/>
              <a:gd name="T63" fmla="*/ 228 h 1500"/>
              <a:gd name="T64" fmla="*/ 4532 w 8044"/>
              <a:gd name="T65" fmla="*/ 1272 h 1500"/>
              <a:gd name="T66" fmla="*/ 3813 w 8044"/>
              <a:gd name="T67" fmla="*/ 1500 h 1500"/>
              <a:gd name="T68" fmla="*/ 3638 w 8044"/>
              <a:gd name="T69" fmla="*/ 175 h 1500"/>
              <a:gd name="T70" fmla="*/ 2557 w 8044"/>
              <a:gd name="T71" fmla="*/ 0 h 1500"/>
              <a:gd name="T72" fmla="*/ 3419 w 8044"/>
              <a:gd name="T73" fmla="*/ 175 h 1500"/>
              <a:gd name="T74" fmla="*/ 3244 w 8044"/>
              <a:gd name="T75" fmla="*/ 1500 h 1500"/>
              <a:gd name="T76" fmla="*/ 2382 w 8044"/>
              <a:gd name="T77" fmla="*/ 1325 h 1500"/>
              <a:gd name="T78" fmla="*/ 2633 w 8044"/>
              <a:gd name="T79" fmla="*/ 1272 h 1500"/>
              <a:gd name="T80" fmla="*/ 3168 w 8044"/>
              <a:gd name="T81" fmla="*/ 228 h 1500"/>
              <a:gd name="T82" fmla="*/ 2633 w 8044"/>
              <a:gd name="T83" fmla="*/ 1272 h 1500"/>
              <a:gd name="T84" fmla="*/ 1184 w 8044"/>
              <a:gd name="T85" fmla="*/ 0 h 1500"/>
              <a:gd name="T86" fmla="*/ 1435 w 8044"/>
              <a:gd name="T87" fmla="*/ 642 h 1500"/>
              <a:gd name="T88" fmla="*/ 1912 w 8044"/>
              <a:gd name="T89" fmla="*/ 0 h 1500"/>
              <a:gd name="T90" fmla="*/ 2163 w 8044"/>
              <a:gd name="T91" fmla="*/ 1325 h 1500"/>
              <a:gd name="T92" fmla="*/ 1245 w 8044"/>
              <a:gd name="T93" fmla="*/ 1500 h 1500"/>
              <a:gd name="T94" fmla="*/ 1912 w 8044"/>
              <a:gd name="T95" fmla="*/ 1272 h 1500"/>
              <a:gd name="T96" fmla="*/ 1359 w 8044"/>
              <a:gd name="T97" fmla="*/ 869 h 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044" h="1500">
                <a:moveTo>
                  <a:pt x="251" y="0"/>
                </a:moveTo>
                <a:lnTo>
                  <a:pt x="251" y="1500"/>
                </a:lnTo>
                <a:lnTo>
                  <a:pt x="0" y="1500"/>
                </a:lnTo>
                <a:lnTo>
                  <a:pt x="0" y="0"/>
                </a:lnTo>
                <a:lnTo>
                  <a:pt x="251" y="0"/>
                </a:lnTo>
                <a:close/>
                <a:moveTo>
                  <a:pt x="570" y="711"/>
                </a:moveTo>
                <a:lnTo>
                  <a:pt x="1051" y="0"/>
                </a:lnTo>
                <a:lnTo>
                  <a:pt x="760" y="0"/>
                </a:lnTo>
                <a:lnTo>
                  <a:pt x="270" y="712"/>
                </a:lnTo>
                <a:lnTo>
                  <a:pt x="826" y="1500"/>
                </a:lnTo>
                <a:lnTo>
                  <a:pt x="1141" y="1500"/>
                </a:lnTo>
                <a:lnTo>
                  <a:pt x="570" y="711"/>
                </a:lnTo>
                <a:close/>
                <a:moveTo>
                  <a:pt x="7220" y="1500"/>
                </a:moveTo>
                <a:lnTo>
                  <a:pt x="8044" y="1500"/>
                </a:lnTo>
                <a:lnTo>
                  <a:pt x="8044" y="175"/>
                </a:lnTo>
                <a:cubicBezTo>
                  <a:pt x="8044" y="79"/>
                  <a:pt x="7965" y="0"/>
                  <a:pt x="7869" y="0"/>
                </a:cubicBezTo>
                <a:lnTo>
                  <a:pt x="7076" y="0"/>
                </a:lnTo>
                <a:lnTo>
                  <a:pt x="7076" y="228"/>
                </a:lnTo>
                <a:lnTo>
                  <a:pt x="7793" y="228"/>
                </a:lnTo>
                <a:lnTo>
                  <a:pt x="7793" y="622"/>
                </a:lnTo>
                <a:lnTo>
                  <a:pt x="7220" y="622"/>
                </a:lnTo>
                <a:cubicBezTo>
                  <a:pt x="7123" y="622"/>
                  <a:pt x="7045" y="700"/>
                  <a:pt x="7045" y="797"/>
                </a:cubicBezTo>
                <a:lnTo>
                  <a:pt x="7045" y="1325"/>
                </a:lnTo>
                <a:cubicBezTo>
                  <a:pt x="7045" y="1422"/>
                  <a:pt x="7123" y="1500"/>
                  <a:pt x="7220" y="1500"/>
                </a:cubicBezTo>
                <a:close/>
                <a:moveTo>
                  <a:pt x="7296" y="849"/>
                </a:moveTo>
                <a:lnTo>
                  <a:pt x="7793" y="849"/>
                </a:lnTo>
                <a:lnTo>
                  <a:pt x="7793" y="1272"/>
                </a:lnTo>
                <a:lnTo>
                  <a:pt x="7296" y="1272"/>
                </a:lnTo>
                <a:lnTo>
                  <a:pt x="7296" y="849"/>
                </a:lnTo>
                <a:close/>
                <a:moveTo>
                  <a:pt x="6670" y="0"/>
                </a:moveTo>
                <a:cubicBezTo>
                  <a:pt x="6767" y="0"/>
                  <a:pt x="6845" y="79"/>
                  <a:pt x="6845" y="175"/>
                </a:cubicBezTo>
                <a:lnTo>
                  <a:pt x="6845" y="668"/>
                </a:lnTo>
                <a:cubicBezTo>
                  <a:pt x="6845" y="765"/>
                  <a:pt x="6767" y="843"/>
                  <a:pt x="6670" y="843"/>
                </a:cubicBezTo>
                <a:cubicBezTo>
                  <a:pt x="6670" y="843"/>
                  <a:pt x="6599" y="843"/>
                  <a:pt x="6569" y="843"/>
                </a:cubicBezTo>
                <a:lnTo>
                  <a:pt x="6933" y="1500"/>
                </a:lnTo>
                <a:lnTo>
                  <a:pt x="6658" y="1500"/>
                </a:lnTo>
                <a:lnTo>
                  <a:pt x="6171" y="622"/>
                </a:lnTo>
                <a:cubicBezTo>
                  <a:pt x="6171" y="622"/>
                  <a:pt x="6568" y="622"/>
                  <a:pt x="6594" y="622"/>
                </a:cubicBezTo>
                <a:lnTo>
                  <a:pt x="6594" y="228"/>
                </a:lnTo>
                <a:lnTo>
                  <a:pt x="6088" y="228"/>
                </a:lnTo>
                <a:lnTo>
                  <a:pt x="6088" y="1500"/>
                </a:lnTo>
                <a:lnTo>
                  <a:pt x="5836" y="1500"/>
                </a:lnTo>
                <a:lnTo>
                  <a:pt x="5836" y="0"/>
                </a:lnTo>
                <a:lnTo>
                  <a:pt x="6670" y="0"/>
                </a:lnTo>
                <a:close/>
                <a:moveTo>
                  <a:pt x="4720" y="175"/>
                </a:moveTo>
                <a:cubicBezTo>
                  <a:pt x="4720" y="79"/>
                  <a:pt x="4798" y="0"/>
                  <a:pt x="4895" y="0"/>
                </a:cubicBezTo>
                <a:lnTo>
                  <a:pt x="5624" y="0"/>
                </a:lnTo>
                <a:lnTo>
                  <a:pt x="5624" y="228"/>
                </a:lnTo>
                <a:lnTo>
                  <a:pt x="4971" y="228"/>
                </a:lnTo>
                <a:lnTo>
                  <a:pt x="4971" y="622"/>
                </a:lnTo>
                <a:lnTo>
                  <a:pt x="5602" y="622"/>
                </a:lnTo>
                <a:lnTo>
                  <a:pt x="5602" y="849"/>
                </a:lnTo>
                <a:lnTo>
                  <a:pt x="4971" y="849"/>
                </a:lnTo>
                <a:lnTo>
                  <a:pt x="4971" y="1272"/>
                </a:lnTo>
                <a:lnTo>
                  <a:pt x="5624" y="1272"/>
                </a:lnTo>
                <a:lnTo>
                  <a:pt x="5624" y="1500"/>
                </a:lnTo>
                <a:lnTo>
                  <a:pt x="4895" y="1500"/>
                </a:lnTo>
                <a:cubicBezTo>
                  <a:pt x="4798" y="1500"/>
                  <a:pt x="4720" y="1422"/>
                  <a:pt x="4720" y="1325"/>
                </a:cubicBezTo>
                <a:lnTo>
                  <a:pt x="4720" y="175"/>
                </a:lnTo>
                <a:close/>
                <a:moveTo>
                  <a:pt x="3638" y="175"/>
                </a:moveTo>
                <a:cubicBezTo>
                  <a:pt x="3638" y="79"/>
                  <a:pt x="3716" y="0"/>
                  <a:pt x="3813" y="0"/>
                </a:cubicBezTo>
                <a:lnTo>
                  <a:pt x="4532" y="0"/>
                </a:lnTo>
                <a:lnTo>
                  <a:pt x="4532" y="228"/>
                </a:lnTo>
                <a:lnTo>
                  <a:pt x="3889" y="228"/>
                </a:lnTo>
                <a:lnTo>
                  <a:pt x="3889" y="1272"/>
                </a:lnTo>
                <a:lnTo>
                  <a:pt x="4532" y="1272"/>
                </a:lnTo>
                <a:lnTo>
                  <a:pt x="4532" y="1500"/>
                </a:lnTo>
                <a:lnTo>
                  <a:pt x="3813" y="1500"/>
                </a:lnTo>
                <a:cubicBezTo>
                  <a:pt x="3716" y="1500"/>
                  <a:pt x="3638" y="1422"/>
                  <a:pt x="3638" y="1325"/>
                </a:cubicBezTo>
                <a:lnTo>
                  <a:pt x="3638" y="175"/>
                </a:lnTo>
                <a:close/>
                <a:moveTo>
                  <a:pt x="2382" y="175"/>
                </a:moveTo>
                <a:cubicBezTo>
                  <a:pt x="2382" y="79"/>
                  <a:pt x="2460" y="0"/>
                  <a:pt x="2557" y="0"/>
                </a:cubicBezTo>
                <a:lnTo>
                  <a:pt x="3244" y="0"/>
                </a:lnTo>
                <a:cubicBezTo>
                  <a:pt x="3341" y="0"/>
                  <a:pt x="3419" y="79"/>
                  <a:pt x="3419" y="175"/>
                </a:cubicBezTo>
                <a:lnTo>
                  <a:pt x="3419" y="1325"/>
                </a:lnTo>
                <a:cubicBezTo>
                  <a:pt x="3419" y="1422"/>
                  <a:pt x="3341" y="1500"/>
                  <a:pt x="3244" y="1500"/>
                </a:cubicBezTo>
                <a:lnTo>
                  <a:pt x="2557" y="1500"/>
                </a:lnTo>
                <a:cubicBezTo>
                  <a:pt x="2460" y="1500"/>
                  <a:pt x="2382" y="1422"/>
                  <a:pt x="2382" y="1325"/>
                </a:cubicBezTo>
                <a:lnTo>
                  <a:pt x="2382" y="175"/>
                </a:lnTo>
                <a:close/>
                <a:moveTo>
                  <a:pt x="2633" y="1272"/>
                </a:moveTo>
                <a:lnTo>
                  <a:pt x="3168" y="1272"/>
                </a:lnTo>
                <a:lnTo>
                  <a:pt x="3168" y="228"/>
                </a:lnTo>
                <a:lnTo>
                  <a:pt x="2633" y="228"/>
                </a:lnTo>
                <a:lnTo>
                  <a:pt x="2633" y="1272"/>
                </a:lnTo>
                <a:close/>
                <a:moveTo>
                  <a:pt x="1184" y="694"/>
                </a:moveTo>
                <a:lnTo>
                  <a:pt x="1184" y="0"/>
                </a:lnTo>
                <a:lnTo>
                  <a:pt x="1435" y="0"/>
                </a:lnTo>
                <a:cubicBezTo>
                  <a:pt x="1435" y="0"/>
                  <a:pt x="1435" y="615"/>
                  <a:pt x="1435" y="642"/>
                </a:cubicBezTo>
                <a:lnTo>
                  <a:pt x="1912" y="642"/>
                </a:lnTo>
                <a:lnTo>
                  <a:pt x="1912" y="0"/>
                </a:lnTo>
                <a:lnTo>
                  <a:pt x="2163" y="0"/>
                </a:lnTo>
                <a:lnTo>
                  <a:pt x="2163" y="1325"/>
                </a:lnTo>
                <a:cubicBezTo>
                  <a:pt x="2163" y="1422"/>
                  <a:pt x="2085" y="1500"/>
                  <a:pt x="1988" y="1500"/>
                </a:cubicBezTo>
                <a:lnTo>
                  <a:pt x="1245" y="1500"/>
                </a:lnTo>
                <a:lnTo>
                  <a:pt x="1245" y="1272"/>
                </a:lnTo>
                <a:cubicBezTo>
                  <a:pt x="1245" y="1272"/>
                  <a:pt x="1886" y="1272"/>
                  <a:pt x="1912" y="1272"/>
                </a:cubicBezTo>
                <a:lnTo>
                  <a:pt x="1912" y="869"/>
                </a:lnTo>
                <a:cubicBezTo>
                  <a:pt x="1886" y="869"/>
                  <a:pt x="1359" y="869"/>
                  <a:pt x="1359" y="869"/>
                </a:cubicBezTo>
                <a:cubicBezTo>
                  <a:pt x="1263" y="869"/>
                  <a:pt x="1184" y="791"/>
                  <a:pt x="1184" y="69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6" name="Freeform 6"/>
          <p:cNvSpPr>
            <a:spLocks noEditPoints="1"/>
          </p:cNvSpPr>
          <p:nvPr userDrawn="1"/>
        </p:nvSpPr>
        <p:spPr bwMode="gray">
          <a:xfrm>
            <a:off x="729882" y="6348670"/>
            <a:ext cx="306847" cy="287952"/>
          </a:xfrm>
          <a:custGeom>
            <a:avLst/>
            <a:gdLst>
              <a:gd name="T0" fmla="*/ 675 w 1774"/>
              <a:gd name="T1" fmla="*/ 424 h 2199"/>
              <a:gd name="T2" fmla="*/ 0 w 1774"/>
              <a:gd name="T3" fmla="*/ 424 h 2199"/>
              <a:gd name="T4" fmla="*/ 0 w 1774"/>
              <a:gd name="T5" fmla="*/ 1099 h 2199"/>
              <a:gd name="T6" fmla="*/ 675 w 1774"/>
              <a:gd name="T7" fmla="*/ 424 h 2199"/>
              <a:gd name="T8" fmla="*/ 675 w 1774"/>
              <a:gd name="T9" fmla="*/ 1774 h 2199"/>
              <a:gd name="T10" fmla="*/ 0 w 1774"/>
              <a:gd name="T11" fmla="*/ 1774 h 2199"/>
              <a:gd name="T12" fmla="*/ 0 w 1774"/>
              <a:gd name="T13" fmla="*/ 1099 h 2199"/>
              <a:gd name="T14" fmla="*/ 675 w 1774"/>
              <a:gd name="T15" fmla="*/ 1774 h 2199"/>
              <a:gd name="T16" fmla="*/ 675 w 1774"/>
              <a:gd name="T17" fmla="*/ 1774 h 2199"/>
              <a:gd name="T18" fmla="*/ 1350 w 1774"/>
              <a:gd name="T19" fmla="*/ 1099 h 2199"/>
              <a:gd name="T20" fmla="*/ 675 w 1774"/>
              <a:gd name="T21" fmla="*/ 424 h 2199"/>
              <a:gd name="T22" fmla="*/ 675 w 1774"/>
              <a:gd name="T23" fmla="*/ 1774 h 2199"/>
              <a:gd name="T24" fmla="*/ 1350 w 1774"/>
              <a:gd name="T25" fmla="*/ 424 h 2199"/>
              <a:gd name="T26" fmla="*/ 675 w 1774"/>
              <a:gd name="T27" fmla="*/ 424 h 2199"/>
              <a:gd name="T28" fmla="*/ 1099 w 1774"/>
              <a:gd name="T29" fmla="*/ 0 h 2199"/>
              <a:gd name="T30" fmla="*/ 1774 w 1774"/>
              <a:gd name="T31" fmla="*/ 0 h 2199"/>
              <a:gd name="T32" fmla="*/ 1774 w 1774"/>
              <a:gd name="T33" fmla="*/ 675 h 2199"/>
              <a:gd name="T34" fmla="*/ 1350 w 1774"/>
              <a:gd name="T35" fmla="*/ 1099 h 2199"/>
              <a:gd name="T36" fmla="*/ 1350 w 1774"/>
              <a:gd name="T37" fmla="*/ 424 h 2199"/>
              <a:gd name="T38" fmla="*/ 1350 w 1774"/>
              <a:gd name="T39" fmla="*/ 1774 h 2199"/>
              <a:gd name="T40" fmla="*/ 675 w 1774"/>
              <a:gd name="T41" fmla="*/ 1774 h 2199"/>
              <a:gd name="T42" fmla="*/ 1099 w 1774"/>
              <a:gd name="T43" fmla="*/ 2199 h 2199"/>
              <a:gd name="T44" fmla="*/ 1774 w 1774"/>
              <a:gd name="T45" fmla="*/ 2199 h 2199"/>
              <a:gd name="T46" fmla="*/ 1774 w 1774"/>
              <a:gd name="T47" fmla="*/ 1524 h 2199"/>
              <a:gd name="T48" fmla="*/ 1350 w 1774"/>
              <a:gd name="T49" fmla="*/ 1099 h 2199"/>
              <a:gd name="T50" fmla="*/ 1350 w 1774"/>
              <a:gd name="T51" fmla="*/ 1774 h 2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774" h="2199">
                <a:moveTo>
                  <a:pt x="675" y="424"/>
                </a:moveTo>
                <a:lnTo>
                  <a:pt x="0" y="424"/>
                </a:lnTo>
                <a:lnTo>
                  <a:pt x="0" y="1099"/>
                </a:lnTo>
                <a:lnTo>
                  <a:pt x="675" y="424"/>
                </a:lnTo>
                <a:close/>
                <a:moveTo>
                  <a:pt x="675" y="1774"/>
                </a:moveTo>
                <a:lnTo>
                  <a:pt x="0" y="1774"/>
                </a:lnTo>
                <a:lnTo>
                  <a:pt x="0" y="1099"/>
                </a:lnTo>
                <a:lnTo>
                  <a:pt x="675" y="1774"/>
                </a:lnTo>
                <a:close/>
                <a:moveTo>
                  <a:pt x="675" y="1774"/>
                </a:moveTo>
                <a:lnTo>
                  <a:pt x="1350" y="1099"/>
                </a:lnTo>
                <a:lnTo>
                  <a:pt x="675" y="424"/>
                </a:lnTo>
                <a:lnTo>
                  <a:pt x="675" y="1774"/>
                </a:lnTo>
                <a:close/>
                <a:moveTo>
                  <a:pt x="1350" y="424"/>
                </a:moveTo>
                <a:lnTo>
                  <a:pt x="675" y="424"/>
                </a:lnTo>
                <a:lnTo>
                  <a:pt x="1099" y="0"/>
                </a:lnTo>
                <a:lnTo>
                  <a:pt x="1774" y="0"/>
                </a:lnTo>
                <a:lnTo>
                  <a:pt x="1774" y="675"/>
                </a:lnTo>
                <a:lnTo>
                  <a:pt x="1350" y="1099"/>
                </a:lnTo>
                <a:lnTo>
                  <a:pt x="1350" y="424"/>
                </a:lnTo>
                <a:close/>
                <a:moveTo>
                  <a:pt x="1350" y="1774"/>
                </a:moveTo>
                <a:lnTo>
                  <a:pt x="675" y="1774"/>
                </a:lnTo>
                <a:lnTo>
                  <a:pt x="1099" y="2199"/>
                </a:lnTo>
                <a:lnTo>
                  <a:pt x="1774" y="2199"/>
                </a:lnTo>
                <a:lnTo>
                  <a:pt x="1774" y="1524"/>
                </a:lnTo>
                <a:lnTo>
                  <a:pt x="1350" y="1099"/>
                </a:lnTo>
                <a:lnTo>
                  <a:pt x="1350" y="1774"/>
                </a:lnTo>
                <a:close/>
              </a:path>
            </a:pathLst>
          </a:custGeom>
          <a:solidFill>
            <a:srgbClr val="DF05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7" name="Freeform 7"/>
          <p:cNvSpPr>
            <a:spLocks noEditPoints="1"/>
          </p:cNvSpPr>
          <p:nvPr userDrawn="1"/>
        </p:nvSpPr>
        <p:spPr bwMode="gray">
          <a:xfrm>
            <a:off x="2858158" y="6427460"/>
            <a:ext cx="1933285" cy="127538"/>
          </a:xfrm>
          <a:custGeom>
            <a:avLst/>
            <a:gdLst>
              <a:gd name="T0" fmla="*/ 0 w 11187"/>
              <a:gd name="T1" fmla="*/ 936 h 974"/>
              <a:gd name="T2" fmla="*/ 537 w 11187"/>
              <a:gd name="T3" fmla="*/ 751 h 974"/>
              <a:gd name="T4" fmla="*/ 629 w 11187"/>
              <a:gd name="T5" fmla="*/ 489 h 974"/>
              <a:gd name="T6" fmla="*/ 6264 w 11187"/>
              <a:gd name="T7" fmla="*/ 803 h 974"/>
              <a:gd name="T8" fmla="*/ 6385 w 11187"/>
              <a:gd name="T9" fmla="*/ 478 h 974"/>
              <a:gd name="T10" fmla="*/ 6749 w 11187"/>
              <a:gd name="T11" fmla="*/ 173 h 974"/>
              <a:gd name="T12" fmla="*/ 6469 w 11187"/>
              <a:gd name="T13" fmla="*/ 373 h 974"/>
              <a:gd name="T14" fmla="*/ 8361 w 11187"/>
              <a:gd name="T15" fmla="*/ 951 h 974"/>
              <a:gd name="T16" fmla="*/ 7895 w 11187"/>
              <a:gd name="T17" fmla="*/ 290 h 974"/>
              <a:gd name="T18" fmla="*/ 8066 w 11187"/>
              <a:gd name="T19" fmla="*/ 834 h 974"/>
              <a:gd name="T20" fmla="*/ 8348 w 11187"/>
              <a:gd name="T21" fmla="*/ 270 h 974"/>
              <a:gd name="T22" fmla="*/ 2783 w 11187"/>
              <a:gd name="T23" fmla="*/ 951 h 974"/>
              <a:gd name="T24" fmla="*/ 2244 w 11187"/>
              <a:gd name="T25" fmla="*/ 750 h 974"/>
              <a:gd name="T26" fmla="*/ 2371 w 11187"/>
              <a:gd name="T27" fmla="*/ 710 h 974"/>
              <a:gd name="T28" fmla="*/ 2676 w 11187"/>
              <a:gd name="T29" fmla="*/ 290 h 974"/>
              <a:gd name="T30" fmla="*/ 2783 w 11187"/>
              <a:gd name="T31" fmla="*/ 951 h 974"/>
              <a:gd name="T32" fmla="*/ 10779 w 11187"/>
              <a:gd name="T33" fmla="*/ 815 h 974"/>
              <a:gd name="T34" fmla="*/ 10776 w 11187"/>
              <a:gd name="T35" fmla="*/ 455 h 974"/>
              <a:gd name="T36" fmla="*/ 11158 w 11187"/>
              <a:gd name="T37" fmla="*/ 406 h 974"/>
              <a:gd name="T38" fmla="*/ 10954 w 11187"/>
              <a:gd name="T39" fmla="*/ 962 h 974"/>
              <a:gd name="T40" fmla="*/ 7662 w 11187"/>
              <a:gd name="T41" fmla="*/ 0 h 974"/>
              <a:gd name="T42" fmla="*/ 4573 w 11187"/>
              <a:gd name="T43" fmla="*/ 604 h 974"/>
              <a:gd name="T44" fmla="*/ 4504 w 11187"/>
              <a:gd name="T45" fmla="*/ 918 h 974"/>
              <a:gd name="T46" fmla="*/ 4100 w 11187"/>
              <a:gd name="T47" fmla="*/ 633 h 974"/>
              <a:gd name="T48" fmla="*/ 4100 w 11187"/>
              <a:gd name="T49" fmla="*/ 530 h 974"/>
              <a:gd name="T50" fmla="*/ 3769 w 11187"/>
              <a:gd name="T51" fmla="*/ 951 h 974"/>
              <a:gd name="T52" fmla="*/ 3458 w 11187"/>
              <a:gd name="T53" fmla="*/ 448 h 974"/>
              <a:gd name="T54" fmla="*/ 3330 w 11187"/>
              <a:gd name="T55" fmla="*/ 498 h 974"/>
              <a:gd name="T56" fmla="*/ 3018 w 11187"/>
              <a:gd name="T57" fmla="*/ 951 h 974"/>
              <a:gd name="T58" fmla="*/ 3003 w 11187"/>
              <a:gd name="T59" fmla="*/ 270 h 974"/>
              <a:gd name="T60" fmla="*/ 3398 w 11187"/>
              <a:gd name="T61" fmla="*/ 326 h 974"/>
              <a:gd name="T62" fmla="*/ 3856 w 11187"/>
              <a:gd name="T63" fmla="*/ 951 h 974"/>
              <a:gd name="T64" fmla="*/ 9130 w 11187"/>
              <a:gd name="T65" fmla="*/ 270 h 974"/>
              <a:gd name="T66" fmla="*/ 9172 w 11187"/>
              <a:gd name="T67" fmla="*/ 152 h 974"/>
              <a:gd name="T68" fmla="*/ 2115 w 11187"/>
              <a:gd name="T69" fmla="*/ 924 h 974"/>
              <a:gd name="T70" fmla="*/ 2132 w 11187"/>
              <a:gd name="T71" fmla="*/ 383 h 974"/>
              <a:gd name="T72" fmla="*/ 1937 w 11187"/>
              <a:gd name="T73" fmla="*/ 867 h 974"/>
              <a:gd name="T74" fmla="*/ 5734 w 11187"/>
              <a:gd name="T75" fmla="*/ 933 h 974"/>
              <a:gd name="T76" fmla="*/ 5332 w 11187"/>
              <a:gd name="T77" fmla="*/ 270 h 974"/>
              <a:gd name="T78" fmla="*/ 5533 w 11187"/>
              <a:gd name="T79" fmla="*/ 110 h 974"/>
              <a:gd name="T80" fmla="*/ 5728 w 11187"/>
              <a:gd name="T81" fmla="*/ 365 h 974"/>
              <a:gd name="T82" fmla="*/ 5749 w 11187"/>
              <a:gd name="T83" fmla="*/ 860 h 974"/>
              <a:gd name="T84" fmla="*/ 8642 w 11187"/>
              <a:gd name="T85" fmla="*/ 788 h 974"/>
              <a:gd name="T86" fmla="*/ 8642 w 11187"/>
              <a:gd name="T87" fmla="*/ 110 h 974"/>
              <a:gd name="T88" fmla="*/ 8965 w 11187"/>
              <a:gd name="T89" fmla="*/ 270 h 974"/>
              <a:gd name="T90" fmla="*/ 8769 w 11187"/>
              <a:gd name="T91" fmla="*/ 759 h 974"/>
              <a:gd name="T92" fmla="*/ 8970 w 11187"/>
              <a:gd name="T93" fmla="*/ 933 h 974"/>
              <a:gd name="T94" fmla="*/ 7525 w 11187"/>
              <a:gd name="T95" fmla="*/ 615 h 974"/>
              <a:gd name="T96" fmla="*/ 7392 w 11187"/>
              <a:gd name="T97" fmla="*/ 615 h 974"/>
              <a:gd name="T98" fmla="*/ 10000 w 11187"/>
              <a:gd name="T99" fmla="*/ 615 h 974"/>
              <a:gd name="T100" fmla="*/ 9867 w 11187"/>
              <a:gd name="T101" fmla="*/ 615 h 974"/>
              <a:gd name="T102" fmla="*/ 1497 w 11187"/>
              <a:gd name="T103" fmla="*/ 615 h 974"/>
              <a:gd name="T104" fmla="*/ 1364 w 11187"/>
              <a:gd name="T105" fmla="*/ 615 h 974"/>
              <a:gd name="T106" fmla="*/ 10375 w 11187"/>
              <a:gd name="T107" fmla="*/ 354 h 974"/>
              <a:gd name="T108" fmla="*/ 10120 w 11187"/>
              <a:gd name="T109" fmla="*/ 951 h 974"/>
              <a:gd name="T110" fmla="*/ 10212 w 11187"/>
              <a:gd name="T111" fmla="*/ 304 h 974"/>
              <a:gd name="T112" fmla="*/ 10659 w 11187"/>
              <a:gd name="T113" fmla="*/ 930 h 974"/>
              <a:gd name="T114" fmla="*/ 5098 w 11187"/>
              <a:gd name="T115" fmla="*/ 511 h 974"/>
              <a:gd name="T116" fmla="*/ 4772 w 11187"/>
              <a:gd name="T117" fmla="*/ 951 h 974"/>
              <a:gd name="T118" fmla="*/ 4753 w 11187"/>
              <a:gd name="T119" fmla="*/ 270 h 974"/>
              <a:gd name="T120" fmla="*/ 5226 w 11187"/>
              <a:gd name="T121" fmla="*/ 492 h 9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187" h="974">
                <a:moveTo>
                  <a:pt x="768" y="486"/>
                </a:moveTo>
                <a:cubicBezTo>
                  <a:pt x="768" y="239"/>
                  <a:pt x="614" y="44"/>
                  <a:pt x="357" y="44"/>
                </a:cubicBezTo>
                <a:lnTo>
                  <a:pt x="15" y="44"/>
                </a:lnTo>
                <a:cubicBezTo>
                  <a:pt x="7" y="44"/>
                  <a:pt x="0" y="51"/>
                  <a:pt x="0" y="59"/>
                </a:cubicBezTo>
                <a:lnTo>
                  <a:pt x="0" y="936"/>
                </a:lnTo>
                <a:cubicBezTo>
                  <a:pt x="0" y="944"/>
                  <a:pt x="7" y="951"/>
                  <a:pt x="15" y="951"/>
                </a:cubicBezTo>
                <a:lnTo>
                  <a:pt x="322" y="951"/>
                </a:lnTo>
                <a:cubicBezTo>
                  <a:pt x="601" y="951"/>
                  <a:pt x="768" y="758"/>
                  <a:pt x="768" y="486"/>
                </a:cubicBezTo>
                <a:close/>
                <a:moveTo>
                  <a:pt x="629" y="489"/>
                </a:moveTo>
                <a:cubicBezTo>
                  <a:pt x="629" y="585"/>
                  <a:pt x="602" y="678"/>
                  <a:pt x="537" y="751"/>
                </a:cubicBezTo>
                <a:cubicBezTo>
                  <a:pt x="466" y="830"/>
                  <a:pt x="386" y="853"/>
                  <a:pt x="283" y="853"/>
                </a:cubicBezTo>
                <a:lnTo>
                  <a:pt x="132" y="853"/>
                </a:lnTo>
                <a:lnTo>
                  <a:pt x="132" y="142"/>
                </a:lnTo>
                <a:lnTo>
                  <a:pt x="300" y="142"/>
                </a:lnTo>
                <a:cubicBezTo>
                  <a:pt x="511" y="142"/>
                  <a:pt x="629" y="284"/>
                  <a:pt x="629" y="489"/>
                </a:cubicBezTo>
                <a:close/>
                <a:moveTo>
                  <a:pt x="6476" y="962"/>
                </a:moveTo>
                <a:cubicBezTo>
                  <a:pt x="6418" y="962"/>
                  <a:pt x="6329" y="952"/>
                  <a:pt x="6276" y="929"/>
                </a:cubicBezTo>
                <a:cubicBezTo>
                  <a:pt x="6261" y="922"/>
                  <a:pt x="6249" y="920"/>
                  <a:pt x="6249" y="901"/>
                </a:cubicBezTo>
                <a:lnTo>
                  <a:pt x="6249" y="819"/>
                </a:lnTo>
                <a:cubicBezTo>
                  <a:pt x="6249" y="810"/>
                  <a:pt x="6255" y="803"/>
                  <a:pt x="6264" y="803"/>
                </a:cubicBezTo>
                <a:cubicBezTo>
                  <a:pt x="6272" y="803"/>
                  <a:pt x="6279" y="808"/>
                  <a:pt x="6286" y="812"/>
                </a:cubicBezTo>
                <a:cubicBezTo>
                  <a:pt x="6339" y="846"/>
                  <a:pt x="6407" y="865"/>
                  <a:pt x="6469" y="865"/>
                </a:cubicBezTo>
                <a:cubicBezTo>
                  <a:pt x="6556" y="865"/>
                  <a:pt x="6631" y="820"/>
                  <a:pt x="6631" y="727"/>
                </a:cubicBezTo>
                <a:cubicBezTo>
                  <a:pt x="6631" y="655"/>
                  <a:pt x="6601" y="627"/>
                  <a:pt x="6545" y="589"/>
                </a:cubicBezTo>
                <a:lnTo>
                  <a:pt x="6385" y="478"/>
                </a:lnTo>
                <a:cubicBezTo>
                  <a:pt x="6309" y="425"/>
                  <a:pt x="6263" y="368"/>
                  <a:pt x="6263" y="270"/>
                </a:cubicBezTo>
                <a:cubicBezTo>
                  <a:pt x="6263" y="106"/>
                  <a:pt x="6389" y="33"/>
                  <a:pt x="6540" y="33"/>
                </a:cubicBezTo>
                <a:cubicBezTo>
                  <a:pt x="6597" y="33"/>
                  <a:pt x="6681" y="44"/>
                  <a:pt x="6733" y="70"/>
                </a:cubicBezTo>
                <a:cubicBezTo>
                  <a:pt x="6748" y="78"/>
                  <a:pt x="6749" y="78"/>
                  <a:pt x="6749" y="96"/>
                </a:cubicBezTo>
                <a:lnTo>
                  <a:pt x="6749" y="173"/>
                </a:lnTo>
                <a:cubicBezTo>
                  <a:pt x="6749" y="183"/>
                  <a:pt x="6749" y="194"/>
                  <a:pt x="6737" y="194"/>
                </a:cubicBezTo>
                <a:cubicBezTo>
                  <a:pt x="6729" y="194"/>
                  <a:pt x="6722" y="187"/>
                  <a:pt x="6715" y="183"/>
                </a:cubicBezTo>
                <a:cubicBezTo>
                  <a:pt x="6664" y="148"/>
                  <a:pt x="6609" y="130"/>
                  <a:pt x="6547" y="130"/>
                </a:cubicBezTo>
                <a:cubicBezTo>
                  <a:pt x="6467" y="130"/>
                  <a:pt x="6395" y="168"/>
                  <a:pt x="6395" y="256"/>
                </a:cubicBezTo>
                <a:cubicBezTo>
                  <a:pt x="6395" y="313"/>
                  <a:pt x="6424" y="343"/>
                  <a:pt x="6469" y="373"/>
                </a:cubicBezTo>
                <a:lnTo>
                  <a:pt x="6636" y="486"/>
                </a:lnTo>
                <a:cubicBezTo>
                  <a:pt x="6719" y="542"/>
                  <a:pt x="6776" y="602"/>
                  <a:pt x="6776" y="708"/>
                </a:cubicBezTo>
                <a:cubicBezTo>
                  <a:pt x="6776" y="882"/>
                  <a:pt x="6635" y="962"/>
                  <a:pt x="6476" y="962"/>
                </a:cubicBezTo>
                <a:close/>
                <a:moveTo>
                  <a:pt x="8435" y="951"/>
                </a:moveTo>
                <a:lnTo>
                  <a:pt x="8361" y="951"/>
                </a:lnTo>
                <a:cubicBezTo>
                  <a:pt x="8341" y="951"/>
                  <a:pt x="8341" y="933"/>
                  <a:pt x="8341" y="918"/>
                </a:cubicBezTo>
                <a:cubicBezTo>
                  <a:pt x="8311" y="918"/>
                  <a:pt x="8289" y="929"/>
                  <a:pt x="8261" y="940"/>
                </a:cubicBezTo>
                <a:cubicBezTo>
                  <a:pt x="8216" y="956"/>
                  <a:pt x="8178" y="962"/>
                  <a:pt x="8130" y="962"/>
                </a:cubicBezTo>
                <a:cubicBezTo>
                  <a:pt x="7996" y="962"/>
                  <a:pt x="7895" y="892"/>
                  <a:pt x="7895" y="750"/>
                </a:cubicBezTo>
                <a:lnTo>
                  <a:pt x="7895" y="290"/>
                </a:lnTo>
                <a:cubicBezTo>
                  <a:pt x="7895" y="279"/>
                  <a:pt x="7905" y="270"/>
                  <a:pt x="7915" y="270"/>
                </a:cubicBezTo>
                <a:lnTo>
                  <a:pt x="8002" y="270"/>
                </a:lnTo>
                <a:cubicBezTo>
                  <a:pt x="8013" y="270"/>
                  <a:pt x="8023" y="279"/>
                  <a:pt x="8023" y="290"/>
                </a:cubicBezTo>
                <a:lnTo>
                  <a:pt x="8023" y="710"/>
                </a:lnTo>
                <a:cubicBezTo>
                  <a:pt x="8023" y="754"/>
                  <a:pt x="8028" y="807"/>
                  <a:pt x="8066" y="834"/>
                </a:cubicBezTo>
                <a:cubicBezTo>
                  <a:pt x="8097" y="857"/>
                  <a:pt x="8138" y="867"/>
                  <a:pt x="8178" y="867"/>
                </a:cubicBezTo>
                <a:cubicBezTo>
                  <a:pt x="8206" y="867"/>
                  <a:pt x="8236" y="863"/>
                  <a:pt x="8263" y="854"/>
                </a:cubicBezTo>
                <a:cubicBezTo>
                  <a:pt x="8301" y="844"/>
                  <a:pt x="8327" y="831"/>
                  <a:pt x="8327" y="788"/>
                </a:cubicBezTo>
                <a:lnTo>
                  <a:pt x="8327" y="290"/>
                </a:lnTo>
                <a:cubicBezTo>
                  <a:pt x="8327" y="279"/>
                  <a:pt x="8337" y="270"/>
                  <a:pt x="8348" y="270"/>
                </a:cubicBezTo>
                <a:lnTo>
                  <a:pt x="8435" y="270"/>
                </a:lnTo>
                <a:cubicBezTo>
                  <a:pt x="8445" y="270"/>
                  <a:pt x="8455" y="279"/>
                  <a:pt x="8455" y="290"/>
                </a:cubicBezTo>
                <a:lnTo>
                  <a:pt x="8455" y="930"/>
                </a:lnTo>
                <a:cubicBezTo>
                  <a:pt x="8455" y="941"/>
                  <a:pt x="8445" y="951"/>
                  <a:pt x="8435" y="951"/>
                </a:cubicBezTo>
                <a:close/>
                <a:moveTo>
                  <a:pt x="2783" y="951"/>
                </a:moveTo>
                <a:lnTo>
                  <a:pt x="2710" y="951"/>
                </a:lnTo>
                <a:cubicBezTo>
                  <a:pt x="2689" y="951"/>
                  <a:pt x="2689" y="933"/>
                  <a:pt x="2689" y="918"/>
                </a:cubicBezTo>
                <a:cubicBezTo>
                  <a:pt x="2660" y="918"/>
                  <a:pt x="2638" y="929"/>
                  <a:pt x="2609" y="940"/>
                </a:cubicBezTo>
                <a:cubicBezTo>
                  <a:pt x="2564" y="956"/>
                  <a:pt x="2526" y="962"/>
                  <a:pt x="2479" y="962"/>
                </a:cubicBezTo>
                <a:cubicBezTo>
                  <a:pt x="2344" y="962"/>
                  <a:pt x="2244" y="892"/>
                  <a:pt x="2244" y="750"/>
                </a:cubicBezTo>
                <a:lnTo>
                  <a:pt x="2244" y="290"/>
                </a:lnTo>
                <a:cubicBezTo>
                  <a:pt x="2244" y="279"/>
                  <a:pt x="2253" y="270"/>
                  <a:pt x="2264" y="270"/>
                </a:cubicBezTo>
                <a:lnTo>
                  <a:pt x="2351" y="270"/>
                </a:lnTo>
                <a:cubicBezTo>
                  <a:pt x="2362" y="270"/>
                  <a:pt x="2371" y="279"/>
                  <a:pt x="2371" y="290"/>
                </a:cubicBezTo>
                <a:lnTo>
                  <a:pt x="2371" y="710"/>
                </a:lnTo>
                <a:cubicBezTo>
                  <a:pt x="2371" y="754"/>
                  <a:pt x="2377" y="807"/>
                  <a:pt x="2415" y="834"/>
                </a:cubicBezTo>
                <a:cubicBezTo>
                  <a:pt x="2446" y="857"/>
                  <a:pt x="2487" y="867"/>
                  <a:pt x="2526" y="867"/>
                </a:cubicBezTo>
                <a:cubicBezTo>
                  <a:pt x="2555" y="867"/>
                  <a:pt x="2585" y="863"/>
                  <a:pt x="2612" y="854"/>
                </a:cubicBezTo>
                <a:cubicBezTo>
                  <a:pt x="2650" y="844"/>
                  <a:pt x="2676" y="831"/>
                  <a:pt x="2676" y="788"/>
                </a:cubicBezTo>
                <a:lnTo>
                  <a:pt x="2676" y="290"/>
                </a:lnTo>
                <a:cubicBezTo>
                  <a:pt x="2676" y="279"/>
                  <a:pt x="2685" y="270"/>
                  <a:pt x="2696" y="270"/>
                </a:cubicBezTo>
                <a:lnTo>
                  <a:pt x="2783" y="270"/>
                </a:lnTo>
                <a:cubicBezTo>
                  <a:pt x="2794" y="270"/>
                  <a:pt x="2804" y="279"/>
                  <a:pt x="2804" y="290"/>
                </a:cubicBezTo>
                <a:lnTo>
                  <a:pt x="2804" y="930"/>
                </a:lnTo>
                <a:cubicBezTo>
                  <a:pt x="2804" y="941"/>
                  <a:pt x="2794" y="951"/>
                  <a:pt x="2783" y="951"/>
                </a:cubicBezTo>
                <a:close/>
                <a:moveTo>
                  <a:pt x="10954" y="962"/>
                </a:moveTo>
                <a:cubicBezTo>
                  <a:pt x="10900" y="962"/>
                  <a:pt x="10847" y="952"/>
                  <a:pt x="10797" y="932"/>
                </a:cubicBezTo>
                <a:cubicBezTo>
                  <a:pt x="10775" y="924"/>
                  <a:pt x="10762" y="921"/>
                  <a:pt x="10762" y="895"/>
                </a:cubicBezTo>
                <a:lnTo>
                  <a:pt x="10762" y="837"/>
                </a:lnTo>
                <a:cubicBezTo>
                  <a:pt x="10762" y="826"/>
                  <a:pt x="10767" y="815"/>
                  <a:pt x="10779" y="815"/>
                </a:cubicBezTo>
                <a:cubicBezTo>
                  <a:pt x="10787" y="815"/>
                  <a:pt x="10791" y="818"/>
                  <a:pt x="10798" y="822"/>
                </a:cubicBezTo>
                <a:cubicBezTo>
                  <a:pt x="10845" y="849"/>
                  <a:pt x="10892" y="867"/>
                  <a:pt x="10947" y="867"/>
                </a:cubicBezTo>
                <a:cubicBezTo>
                  <a:pt x="11003" y="867"/>
                  <a:pt x="11060" y="845"/>
                  <a:pt x="11060" y="780"/>
                </a:cubicBezTo>
                <a:cubicBezTo>
                  <a:pt x="11060" y="717"/>
                  <a:pt x="11006" y="695"/>
                  <a:pt x="10960" y="670"/>
                </a:cubicBezTo>
                <a:cubicBezTo>
                  <a:pt x="10866" y="617"/>
                  <a:pt x="10776" y="579"/>
                  <a:pt x="10776" y="455"/>
                </a:cubicBezTo>
                <a:cubicBezTo>
                  <a:pt x="10776" y="322"/>
                  <a:pt x="10877" y="259"/>
                  <a:pt x="11000" y="259"/>
                </a:cubicBezTo>
                <a:cubicBezTo>
                  <a:pt x="11051" y="259"/>
                  <a:pt x="11095" y="269"/>
                  <a:pt x="11142" y="289"/>
                </a:cubicBezTo>
                <a:cubicBezTo>
                  <a:pt x="11161" y="297"/>
                  <a:pt x="11173" y="300"/>
                  <a:pt x="11173" y="323"/>
                </a:cubicBezTo>
                <a:lnTo>
                  <a:pt x="11173" y="385"/>
                </a:lnTo>
                <a:cubicBezTo>
                  <a:pt x="11173" y="395"/>
                  <a:pt x="11169" y="406"/>
                  <a:pt x="11158" y="406"/>
                </a:cubicBezTo>
                <a:cubicBezTo>
                  <a:pt x="11150" y="406"/>
                  <a:pt x="11142" y="401"/>
                  <a:pt x="11135" y="396"/>
                </a:cubicBezTo>
                <a:cubicBezTo>
                  <a:pt x="11087" y="369"/>
                  <a:pt x="11056" y="354"/>
                  <a:pt x="10999" y="354"/>
                </a:cubicBezTo>
                <a:cubicBezTo>
                  <a:pt x="10946" y="354"/>
                  <a:pt x="10902" y="375"/>
                  <a:pt x="10902" y="433"/>
                </a:cubicBezTo>
                <a:cubicBezTo>
                  <a:pt x="10902" y="560"/>
                  <a:pt x="11187" y="545"/>
                  <a:pt x="11187" y="763"/>
                </a:cubicBezTo>
                <a:cubicBezTo>
                  <a:pt x="11187" y="898"/>
                  <a:pt x="11078" y="962"/>
                  <a:pt x="10954" y="962"/>
                </a:cubicBezTo>
                <a:close/>
                <a:moveTo>
                  <a:pt x="7748" y="951"/>
                </a:moveTo>
                <a:lnTo>
                  <a:pt x="7662" y="951"/>
                </a:lnTo>
                <a:cubicBezTo>
                  <a:pt x="7651" y="951"/>
                  <a:pt x="7642" y="941"/>
                  <a:pt x="7642" y="930"/>
                </a:cubicBezTo>
                <a:lnTo>
                  <a:pt x="7642" y="20"/>
                </a:lnTo>
                <a:cubicBezTo>
                  <a:pt x="7642" y="9"/>
                  <a:pt x="7651" y="0"/>
                  <a:pt x="7662" y="0"/>
                </a:cubicBezTo>
                <a:lnTo>
                  <a:pt x="7748" y="0"/>
                </a:lnTo>
                <a:cubicBezTo>
                  <a:pt x="7759" y="0"/>
                  <a:pt x="7768" y="9"/>
                  <a:pt x="7768" y="20"/>
                </a:cubicBezTo>
                <a:lnTo>
                  <a:pt x="7768" y="930"/>
                </a:lnTo>
                <a:cubicBezTo>
                  <a:pt x="7768" y="941"/>
                  <a:pt x="7759" y="951"/>
                  <a:pt x="7748" y="951"/>
                </a:cubicBezTo>
                <a:close/>
                <a:moveTo>
                  <a:pt x="4573" y="604"/>
                </a:moveTo>
                <a:lnTo>
                  <a:pt x="4573" y="568"/>
                </a:lnTo>
                <a:cubicBezTo>
                  <a:pt x="4573" y="390"/>
                  <a:pt x="4464" y="259"/>
                  <a:pt x="4281" y="259"/>
                </a:cubicBezTo>
                <a:cubicBezTo>
                  <a:pt x="4070" y="259"/>
                  <a:pt x="3974" y="425"/>
                  <a:pt x="3974" y="618"/>
                </a:cubicBezTo>
                <a:cubicBezTo>
                  <a:pt x="3974" y="820"/>
                  <a:pt x="4093" y="962"/>
                  <a:pt x="4301" y="962"/>
                </a:cubicBezTo>
                <a:cubicBezTo>
                  <a:pt x="4364" y="962"/>
                  <a:pt x="4447" y="945"/>
                  <a:pt x="4504" y="918"/>
                </a:cubicBezTo>
                <a:cubicBezTo>
                  <a:pt x="4525" y="907"/>
                  <a:pt x="4534" y="906"/>
                  <a:pt x="4534" y="880"/>
                </a:cubicBezTo>
                <a:cubicBezTo>
                  <a:pt x="4534" y="863"/>
                  <a:pt x="4543" y="806"/>
                  <a:pt x="4515" y="806"/>
                </a:cubicBezTo>
                <a:cubicBezTo>
                  <a:pt x="4504" y="806"/>
                  <a:pt x="4496" y="812"/>
                  <a:pt x="4486" y="816"/>
                </a:cubicBezTo>
                <a:cubicBezTo>
                  <a:pt x="4438" y="839"/>
                  <a:pt x="4376" y="867"/>
                  <a:pt x="4322" y="867"/>
                </a:cubicBezTo>
                <a:cubicBezTo>
                  <a:pt x="4183" y="867"/>
                  <a:pt x="4100" y="767"/>
                  <a:pt x="4100" y="633"/>
                </a:cubicBezTo>
                <a:lnTo>
                  <a:pt x="4100" y="625"/>
                </a:lnTo>
                <a:lnTo>
                  <a:pt x="4553" y="625"/>
                </a:lnTo>
                <a:cubicBezTo>
                  <a:pt x="4564" y="625"/>
                  <a:pt x="4573" y="615"/>
                  <a:pt x="4573" y="604"/>
                </a:cubicBezTo>
                <a:close/>
                <a:moveTo>
                  <a:pt x="4447" y="530"/>
                </a:moveTo>
                <a:lnTo>
                  <a:pt x="4100" y="530"/>
                </a:lnTo>
                <a:cubicBezTo>
                  <a:pt x="4101" y="429"/>
                  <a:pt x="4174" y="353"/>
                  <a:pt x="4275" y="353"/>
                </a:cubicBezTo>
                <a:cubicBezTo>
                  <a:pt x="4373" y="353"/>
                  <a:pt x="4447" y="415"/>
                  <a:pt x="4447" y="516"/>
                </a:cubicBezTo>
                <a:lnTo>
                  <a:pt x="4447" y="530"/>
                </a:lnTo>
                <a:close/>
                <a:moveTo>
                  <a:pt x="3856" y="951"/>
                </a:moveTo>
                <a:lnTo>
                  <a:pt x="3769" y="951"/>
                </a:lnTo>
                <a:cubicBezTo>
                  <a:pt x="3758" y="951"/>
                  <a:pt x="3749" y="941"/>
                  <a:pt x="3749" y="930"/>
                </a:cubicBezTo>
                <a:lnTo>
                  <a:pt x="3749" y="497"/>
                </a:lnTo>
                <a:cubicBezTo>
                  <a:pt x="3749" y="402"/>
                  <a:pt x="3701" y="354"/>
                  <a:pt x="3606" y="354"/>
                </a:cubicBezTo>
                <a:cubicBezTo>
                  <a:pt x="3576" y="354"/>
                  <a:pt x="3544" y="358"/>
                  <a:pt x="3515" y="368"/>
                </a:cubicBezTo>
                <a:cubicBezTo>
                  <a:pt x="3473" y="383"/>
                  <a:pt x="3458" y="403"/>
                  <a:pt x="3458" y="448"/>
                </a:cubicBezTo>
                <a:lnTo>
                  <a:pt x="3458" y="930"/>
                </a:lnTo>
                <a:cubicBezTo>
                  <a:pt x="3458" y="941"/>
                  <a:pt x="3449" y="951"/>
                  <a:pt x="3438" y="951"/>
                </a:cubicBezTo>
                <a:lnTo>
                  <a:pt x="3351" y="951"/>
                </a:lnTo>
                <a:cubicBezTo>
                  <a:pt x="3340" y="951"/>
                  <a:pt x="3330" y="941"/>
                  <a:pt x="3330" y="930"/>
                </a:cubicBezTo>
                <a:lnTo>
                  <a:pt x="3330" y="498"/>
                </a:lnTo>
                <a:cubicBezTo>
                  <a:pt x="3330" y="401"/>
                  <a:pt x="3277" y="354"/>
                  <a:pt x="3181" y="354"/>
                </a:cubicBezTo>
                <a:cubicBezTo>
                  <a:pt x="3151" y="354"/>
                  <a:pt x="3121" y="360"/>
                  <a:pt x="3092" y="371"/>
                </a:cubicBezTo>
                <a:cubicBezTo>
                  <a:pt x="3053" y="385"/>
                  <a:pt x="3038" y="403"/>
                  <a:pt x="3038" y="445"/>
                </a:cubicBezTo>
                <a:lnTo>
                  <a:pt x="3038" y="930"/>
                </a:lnTo>
                <a:cubicBezTo>
                  <a:pt x="3038" y="941"/>
                  <a:pt x="3029" y="951"/>
                  <a:pt x="3018" y="951"/>
                </a:cubicBezTo>
                <a:lnTo>
                  <a:pt x="2932" y="951"/>
                </a:lnTo>
                <a:cubicBezTo>
                  <a:pt x="2921" y="951"/>
                  <a:pt x="2912" y="941"/>
                  <a:pt x="2912" y="930"/>
                </a:cubicBezTo>
                <a:lnTo>
                  <a:pt x="2912" y="290"/>
                </a:lnTo>
                <a:cubicBezTo>
                  <a:pt x="2912" y="279"/>
                  <a:pt x="2921" y="270"/>
                  <a:pt x="2932" y="270"/>
                </a:cubicBezTo>
                <a:lnTo>
                  <a:pt x="3003" y="270"/>
                </a:lnTo>
                <a:cubicBezTo>
                  <a:pt x="3026" y="270"/>
                  <a:pt x="3025" y="286"/>
                  <a:pt x="3025" y="304"/>
                </a:cubicBezTo>
                <a:lnTo>
                  <a:pt x="3029" y="304"/>
                </a:lnTo>
                <a:cubicBezTo>
                  <a:pt x="3053" y="304"/>
                  <a:pt x="3076" y="292"/>
                  <a:pt x="3098" y="284"/>
                </a:cubicBezTo>
                <a:cubicBezTo>
                  <a:pt x="3136" y="269"/>
                  <a:pt x="3179" y="259"/>
                  <a:pt x="3220" y="259"/>
                </a:cubicBezTo>
                <a:cubicBezTo>
                  <a:pt x="3287" y="259"/>
                  <a:pt x="3349" y="281"/>
                  <a:pt x="3398" y="326"/>
                </a:cubicBezTo>
                <a:lnTo>
                  <a:pt x="3415" y="326"/>
                </a:lnTo>
                <a:cubicBezTo>
                  <a:pt x="3478" y="285"/>
                  <a:pt x="3559" y="259"/>
                  <a:pt x="3635" y="259"/>
                </a:cubicBezTo>
                <a:cubicBezTo>
                  <a:pt x="3776" y="259"/>
                  <a:pt x="3877" y="339"/>
                  <a:pt x="3877" y="486"/>
                </a:cubicBezTo>
                <a:lnTo>
                  <a:pt x="3877" y="930"/>
                </a:lnTo>
                <a:cubicBezTo>
                  <a:pt x="3877" y="941"/>
                  <a:pt x="3867" y="951"/>
                  <a:pt x="3856" y="951"/>
                </a:cubicBezTo>
                <a:close/>
                <a:moveTo>
                  <a:pt x="9216" y="951"/>
                </a:moveTo>
                <a:lnTo>
                  <a:pt x="9130" y="951"/>
                </a:lnTo>
                <a:cubicBezTo>
                  <a:pt x="9119" y="951"/>
                  <a:pt x="9110" y="941"/>
                  <a:pt x="9110" y="930"/>
                </a:cubicBezTo>
                <a:lnTo>
                  <a:pt x="9110" y="290"/>
                </a:lnTo>
                <a:cubicBezTo>
                  <a:pt x="9110" y="279"/>
                  <a:pt x="9119" y="270"/>
                  <a:pt x="9130" y="270"/>
                </a:cubicBezTo>
                <a:lnTo>
                  <a:pt x="9216" y="270"/>
                </a:lnTo>
                <a:cubicBezTo>
                  <a:pt x="9227" y="270"/>
                  <a:pt x="9236" y="279"/>
                  <a:pt x="9236" y="290"/>
                </a:cubicBezTo>
                <a:lnTo>
                  <a:pt x="9236" y="930"/>
                </a:lnTo>
                <a:cubicBezTo>
                  <a:pt x="9236" y="941"/>
                  <a:pt x="9227" y="951"/>
                  <a:pt x="9216" y="951"/>
                </a:cubicBezTo>
                <a:close/>
                <a:moveTo>
                  <a:pt x="9172" y="152"/>
                </a:moveTo>
                <a:cubicBezTo>
                  <a:pt x="9122" y="152"/>
                  <a:pt x="9096" y="125"/>
                  <a:pt x="9096" y="74"/>
                </a:cubicBezTo>
                <a:cubicBezTo>
                  <a:pt x="9096" y="27"/>
                  <a:pt x="9126" y="0"/>
                  <a:pt x="9174" y="0"/>
                </a:cubicBezTo>
                <a:cubicBezTo>
                  <a:pt x="9223" y="0"/>
                  <a:pt x="9250" y="27"/>
                  <a:pt x="9250" y="76"/>
                </a:cubicBezTo>
                <a:cubicBezTo>
                  <a:pt x="9250" y="127"/>
                  <a:pt x="9223" y="152"/>
                  <a:pt x="9172" y="152"/>
                </a:cubicBezTo>
                <a:close/>
                <a:moveTo>
                  <a:pt x="2115" y="924"/>
                </a:moveTo>
                <a:cubicBezTo>
                  <a:pt x="2068" y="951"/>
                  <a:pt x="1972" y="962"/>
                  <a:pt x="1919" y="962"/>
                </a:cubicBezTo>
                <a:cubicBezTo>
                  <a:pt x="1700" y="962"/>
                  <a:pt x="1579" y="827"/>
                  <a:pt x="1579" y="613"/>
                </a:cubicBezTo>
                <a:cubicBezTo>
                  <a:pt x="1579" y="392"/>
                  <a:pt x="1718" y="259"/>
                  <a:pt x="1937" y="259"/>
                </a:cubicBezTo>
                <a:cubicBezTo>
                  <a:pt x="1970" y="259"/>
                  <a:pt x="2132" y="277"/>
                  <a:pt x="2132" y="319"/>
                </a:cubicBezTo>
                <a:lnTo>
                  <a:pt x="2132" y="383"/>
                </a:lnTo>
                <a:cubicBezTo>
                  <a:pt x="2132" y="394"/>
                  <a:pt x="2127" y="406"/>
                  <a:pt x="2115" y="406"/>
                </a:cubicBezTo>
                <a:cubicBezTo>
                  <a:pt x="2106" y="406"/>
                  <a:pt x="2100" y="402"/>
                  <a:pt x="2093" y="398"/>
                </a:cubicBezTo>
                <a:cubicBezTo>
                  <a:pt x="2038" y="369"/>
                  <a:pt x="1996" y="354"/>
                  <a:pt x="1934" y="354"/>
                </a:cubicBezTo>
                <a:cubicBezTo>
                  <a:pt x="1779" y="354"/>
                  <a:pt x="1712" y="463"/>
                  <a:pt x="1712" y="607"/>
                </a:cubicBezTo>
                <a:cubicBezTo>
                  <a:pt x="1712" y="752"/>
                  <a:pt x="1779" y="867"/>
                  <a:pt x="1937" y="867"/>
                </a:cubicBezTo>
                <a:cubicBezTo>
                  <a:pt x="1992" y="867"/>
                  <a:pt x="2038" y="850"/>
                  <a:pt x="2087" y="826"/>
                </a:cubicBezTo>
                <a:cubicBezTo>
                  <a:pt x="2096" y="822"/>
                  <a:pt x="2105" y="815"/>
                  <a:pt x="2115" y="815"/>
                </a:cubicBezTo>
                <a:cubicBezTo>
                  <a:pt x="2140" y="815"/>
                  <a:pt x="2132" y="878"/>
                  <a:pt x="2132" y="894"/>
                </a:cubicBezTo>
                <a:cubicBezTo>
                  <a:pt x="2132" y="911"/>
                  <a:pt x="2128" y="916"/>
                  <a:pt x="2115" y="924"/>
                </a:cubicBezTo>
                <a:close/>
                <a:moveTo>
                  <a:pt x="5734" y="933"/>
                </a:moveTo>
                <a:cubicBezTo>
                  <a:pt x="5697" y="952"/>
                  <a:pt x="5633" y="962"/>
                  <a:pt x="5592" y="962"/>
                </a:cubicBezTo>
                <a:cubicBezTo>
                  <a:pt x="5481" y="962"/>
                  <a:pt x="5406" y="903"/>
                  <a:pt x="5406" y="788"/>
                </a:cubicBezTo>
                <a:lnTo>
                  <a:pt x="5406" y="365"/>
                </a:lnTo>
                <a:cubicBezTo>
                  <a:pt x="5306" y="365"/>
                  <a:pt x="5311" y="384"/>
                  <a:pt x="5311" y="290"/>
                </a:cubicBezTo>
                <a:cubicBezTo>
                  <a:pt x="5311" y="279"/>
                  <a:pt x="5321" y="270"/>
                  <a:pt x="5332" y="270"/>
                </a:cubicBezTo>
                <a:lnTo>
                  <a:pt x="5406" y="270"/>
                </a:lnTo>
                <a:lnTo>
                  <a:pt x="5406" y="110"/>
                </a:lnTo>
                <a:cubicBezTo>
                  <a:pt x="5406" y="99"/>
                  <a:pt x="5416" y="89"/>
                  <a:pt x="5427" y="89"/>
                </a:cubicBezTo>
                <a:lnTo>
                  <a:pt x="5512" y="89"/>
                </a:lnTo>
                <a:cubicBezTo>
                  <a:pt x="5523" y="89"/>
                  <a:pt x="5533" y="99"/>
                  <a:pt x="5533" y="110"/>
                </a:cubicBezTo>
                <a:lnTo>
                  <a:pt x="5533" y="270"/>
                </a:lnTo>
                <a:lnTo>
                  <a:pt x="5728" y="270"/>
                </a:lnTo>
                <a:cubicBezTo>
                  <a:pt x="5739" y="270"/>
                  <a:pt x="5749" y="279"/>
                  <a:pt x="5749" y="290"/>
                </a:cubicBezTo>
                <a:lnTo>
                  <a:pt x="5749" y="345"/>
                </a:lnTo>
                <a:cubicBezTo>
                  <a:pt x="5749" y="356"/>
                  <a:pt x="5739" y="365"/>
                  <a:pt x="5728" y="365"/>
                </a:cubicBezTo>
                <a:lnTo>
                  <a:pt x="5533" y="365"/>
                </a:lnTo>
                <a:lnTo>
                  <a:pt x="5533" y="759"/>
                </a:lnTo>
                <a:cubicBezTo>
                  <a:pt x="5533" y="829"/>
                  <a:pt x="5559" y="867"/>
                  <a:pt x="5631" y="867"/>
                </a:cubicBezTo>
                <a:cubicBezTo>
                  <a:pt x="5681" y="867"/>
                  <a:pt x="5715" y="838"/>
                  <a:pt x="5731" y="838"/>
                </a:cubicBezTo>
                <a:cubicBezTo>
                  <a:pt x="5743" y="838"/>
                  <a:pt x="5749" y="849"/>
                  <a:pt x="5749" y="860"/>
                </a:cubicBezTo>
                <a:lnTo>
                  <a:pt x="5749" y="909"/>
                </a:lnTo>
                <a:cubicBezTo>
                  <a:pt x="5749" y="922"/>
                  <a:pt x="5746" y="926"/>
                  <a:pt x="5734" y="933"/>
                </a:cubicBezTo>
                <a:close/>
                <a:moveTo>
                  <a:pt x="8970" y="933"/>
                </a:moveTo>
                <a:cubicBezTo>
                  <a:pt x="8933" y="952"/>
                  <a:pt x="8869" y="962"/>
                  <a:pt x="8829" y="962"/>
                </a:cubicBezTo>
                <a:cubicBezTo>
                  <a:pt x="8717" y="962"/>
                  <a:pt x="8642" y="903"/>
                  <a:pt x="8642" y="788"/>
                </a:cubicBezTo>
                <a:lnTo>
                  <a:pt x="8642" y="365"/>
                </a:lnTo>
                <a:cubicBezTo>
                  <a:pt x="8542" y="365"/>
                  <a:pt x="8547" y="384"/>
                  <a:pt x="8547" y="290"/>
                </a:cubicBezTo>
                <a:cubicBezTo>
                  <a:pt x="8547" y="279"/>
                  <a:pt x="8557" y="270"/>
                  <a:pt x="8568" y="270"/>
                </a:cubicBezTo>
                <a:lnTo>
                  <a:pt x="8642" y="270"/>
                </a:lnTo>
                <a:lnTo>
                  <a:pt x="8642" y="110"/>
                </a:lnTo>
                <a:cubicBezTo>
                  <a:pt x="8642" y="99"/>
                  <a:pt x="8652" y="89"/>
                  <a:pt x="8663" y="89"/>
                </a:cubicBezTo>
                <a:lnTo>
                  <a:pt x="8749" y="89"/>
                </a:lnTo>
                <a:cubicBezTo>
                  <a:pt x="8759" y="89"/>
                  <a:pt x="8769" y="99"/>
                  <a:pt x="8769" y="110"/>
                </a:cubicBezTo>
                <a:lnTo>
                  <a:pt x="8769" y="270"/>
                </a:lnTo>
                <a:lnTo>
                  <a:pt x="8965" y="270"/>
                </a:lnTo>
                <a:cubicBezTo>
                  <a:pt x="8975" y="270"/>
                  <a:pt x="8985" y="279"/>
                  <a:pt x="8985" y="290"/>
                </a:cubicBezTo>
                <a:lnTo>
                  <a:pt x="8985" y="345"/>
                </a:lnTo>
                <a:cubicBezTo>
                  <a:pt x="8985" y="356"/>
                  <a:pt x="8975" y="365"/>
                  <a:pt x="8965" y="365"/>
                </a:cubicBezTo>
                <a:lnTo>
                  <a:pt x="8769" y="365"/>
                </a:lnTo>
                <a:lnTo>
                  <a:pt x="8769" y="759"/>
                </a:lnTo>
                <a:cubicBezTo>
                  <a:pt x="8769" y="829"/>
                  <a:pt x="8795" y="867"/>
                  <a:pt x="8867" y="867"/>
                </a:cubicBezTo>
                <a:cubicBezTo>
                  <a:pt x="8917" y="867"/>
                  <a:pt x="8951" y="838"/>
                  <a:pt x="8967" y="838"/>
                </a:cubicBezTo>
                <a:cubicBezTo>
                  <a:pt x="8980" y="838"/>
                  <a:pt x="8985" y="849"/>
                  <a:pt x="8985" y="860"/>
                </a:cubicBezTo>
                <a:lnTo>
                  <a:pt x="8985" y="909"/>
                </a:lnTo>
                <a:cubicBezTo>
                  <a:pt x="8985" y="922"/>
                  <a:pt x="8982" y="926"/>
                  <a:pt x="8970" y="933"/>
                </a:cubicBezTo>
                <a:close/>
                <a:moveTo>
                  <a:pt x="7525" y="615"/>
                </a:moveTo>
                <a:cubicBezTo>
                  <a:pt x="7525" y="407"/>
                  <a:pt x="7416" y="259"/>
                  <a:pt x="7197" y="259"/>
                </a:cubicBezTo>
                <a:cubicBezTo>
                  <a:pt x="6981" y="259"/>
                  <a:pt x="6871" y="411"/>
                  <a:pt x="6871" y="617"/>
                </a:cubicBezTo>
                <a:cubicBezTo>
                  <a:pt x="6871" y="823"/>
                  <a:pt x="6985" y="974"/>
                  <a:pt x="7202" y="974"/>
                </a:cubicBezTo>
                <a:cubicBezTo>
                  <a:pt x="7418" y="974"/>
                  <a:pt x="7525" y="819"/>
                  <a:pt x="7525" y="615"/>
                </a:cubicBezTo>
                <a:close/>
                <a:moveTo>
                  <a:pt x="7392" y="615"/>
                </a:moveTo>
                <a:cubicBezTo>
                  <a:pt x="7392" y="748"/>
                  <a:pt x="7356" y="879"/>
                  <a:pt x="7199" y="879"/>
                </a:cubicBezTo>
                <a:cubicBezTo>
                  <a:pt x="7040" y="879"/>
                  <a:pt x="7004" y="751"/>
                  <a:pt x="7004" y="618"/>
                </a:cubicBezTo>
                <a:cubicBezTo>
                  <a:pt x="7004" y="482"/>
                  <a:pt x="7037" y="353"/>
                  <a:pt x="7197" y="353"/>
                </a:cubicBezTo>
                <a:cubicBezTo>
                  <a:pt x="7355" y="353"/>
                  <a:pt x="7392" y="481"/>
                  <a:pt x="7392" y="615"/>
                </a:cubicBezTo>
                <a:close/>
                <a:moveTo>
                  <a:pt x="10000" y="615"/>
                </a:moveTo>
                <a:cubicBezTo>
                  <a:pt x="10000" y="407"/>
                  <a:pt x="9891" y="259"/>
                  <a:pt x="9673" y="259"/>
                </a:cubicBezTo>
                <a:cubicBezTo>
                  <a:pt x="9457" y="259"/>
                  <a:pt x="9346" y="411"/>
                  <a:pt x="9346" y="617"/>
                </a:cubicBezTo>
                <a:cubicBezTo>
                  <a:pt x="9346" y="823"/>
                  <a:pt x="9461" y="974"/>
                  <a:pt x="9677" y="974"/>
                </a:cubicBezTo>
                <a:cubicBezTo>
                  <a:pt x="9893" y="974"/>
                  <a:pt x="10000" y="819"/>
                  <a:pt x="10000" y="615"/>
                </a:cubicBezTo>
                <a:close/>
                <a:moveTo>
                  <a:pt x="9867" y="615"/>
                </a:moveTo>
                <a:cubicBezTo>
                  <a:pt x="9867" y="748"/>
                  <a:pt x="9832" y="879"/>
                  <a:pt x="9674" y="879"/>
                </a:cubicBezTo>
                <a:cubicBezTo>
                  <a:pt x="9515" y="879"/>
                  <a:pt x="9480" y="751"/>
                  <a:pt x="9480" y="618"/>
                </a:cubicBezTo>
                <a:cubicBezTo>
                  <a:pt x="9480" y="482"/>
                  <a:pt x="9512" y="353"/>
                  <a:pt x="9673" y="353"/>
                </a:cubicBezTo>
                <a:cubicBezTo>
                  <a:pt x="9830" y="353"/>
                  <a:pt x="9867" y="481"/>
                  <a:pt x="9867" y="615"/>
                </a:cubicBezTo>
                <a:close/>
                <a:moveTo>
                  <a:pt x="1497" y="615"/>
                </a:moveTo>
                <a:cubicBezTo>
                  <a:pt x="1497" y="407"/>
                  <a:pt x="1389" y="259"/>
                  <a:pt x="1170" y="259"/>
                </a:cubicBezTo>
                <a:cubicBezTo>
                  <a:pt x="954" y="259"/>
                  <a:pt x="844" y="411"/>
                  <a:pt x="844" y="617"/>
                </a:cubicBezTo>
                <a:cubicBezTo>
                  <a:pt x="844" y="823"/>
                  <a:pt x="958" y="974"/>
                  <a:pt x="1174" y="974"/>
                </a:cubicBezTo>
                <a:cubicBezTo>
                  <a:pt x="1390" y="974"/>
                  <a:pt x="1497" y="819"/>
                  <a:pt x="1497" y="615"/>
                </a:cubicBezTo>
                <a:close/>
                <a:moveTo>
                  <a:pt x="1364" y="615"/>
                </a:moveTo>
                <a:cubicBezTo>
                  <a:pt x="1364" y="748"/>
                  <a:pt x="1329" y="879"/>
                  <a:pt x="1171" y="879"/>
                </a:cubicBezTo>
                <a:cubicBezTo>
                  <a:pt x="1012" y="879"/>
                  <a:pt x="977" y="751"/>
                  <a:pt x="977" y="618"/>
                </a:cubicBezTo>
                <a:cubicBezTo>
                  <a:pt x="977" y="482"/>
                  <a:pt x="1009" y="353"/>
                  <a:pt x="1170" y="353"/>
                </a:cubicBezTo>
                <a:cubicBezTo>
                  <a:pt x="1327" y="353"/>
                  <a:pt x="1364" y="481"/>
                  <a:pt x="1364" y="615"/>
                </a:cubicBezTo>
                <a:close/>
                <a:moveTo>
                  <a:pt x="10639" y="951"/>
                </a:moveTo>
                <a:lnTo>
                  <a:pt x="10552" y="951"/>
                </a:lnTo>
                <a:cubicBezTo>
                  <a:pt x="10541" y="951"/>
                  <a:pt x="10532" y="941"/>
                  <a:pt x="10532" y="930"/>
                </a:cubicBezTo>
                <a:lnTo>
                  <a:pt x="10532" y="511"/>
                </a:lnTo>
                <a:cubicBezTo>
                  <a:pt x="10532" y="405"/>
                  <a:pt x="10481" y="354"/>
                  <a:pt x="10375" y="354"/>
                </a:cubicBezTo>
                <a:cubicBezTo>
                  <a:pt x="10343" y="354"/>
                  <a:pt x="10309" y="358"/>
                  <a:pt x="10279" y="371"/>
                </a:cubicBezTo>
                <a:cubicBezTo>
                  <a:pt x="10243" y="384"/>
                  <a:pt x="10226" y="401"/>
                  <a:pt x="10226" y="440"/>
                </a:cubicBezTo>
                <a:lnTo>
                  <a:pt x="10226" y="930"/>
                </a:lnTo>
                <a:cubicBezTo>
                  <a:pt x="10226" y="941"/>
                  <a:pt x="10216" y="951"/>
                  <a:pt x="10205" y="951"/>
                </a:cubicBezTo>
                <a:lnTo>
                  <a:pt x="10120" y="951"/>
                </a:lnTo>
                <a:cubicBezTo>
                  <a:pt x="10109" y="951"/>
                  <a:pt x="10099" y="941"/>
                  <a:pt x="10099" y="930"/>
                </a:cubicBezTo>
                <a:lnTo>
                  <a:pt x="10099" y="290"/>
                </a:lnTo>
                <a:cubicBezTo>
                  <a:pt x="10099" y="279"/>
                  <a:pt x="10109" y="270"/>
                  <a:pt x="10120" y="270"/>
                </a:cubicBezTo>
                <a:lnTo>
                  <a:pt x="10186" y="270"/>
                </a:lnTo>
                <a:cubicBezTo>
                  <a:pt x="10215" y="270"/>
                  <a:pt x="10212" y="281"/>
                  <a:pt x="10212" y="304"/>
                </a:cubicBezTo>
                <a:lnTo>
                  <a:pt x="10223" y="304"/>
                </a:lnTo>
                <a:cubicBezTo>
                  <a:pt x="10246" y="304"/>
                  <a:pt x="10272" y="288"/>
                  <a:pt x="10295" y="281"/>
                </a:cubicBezTo>
                <a:cubicBezTo>
                  <a:pt x="10337" y="267"/>
                  <a:pt x="10375" y="259"/>
                  <a:pt x="10420" y="259"/>
                </a:cubicBezTo>
                <a:cubicBezTo>
                  <a:pt x="10564" y="259"/>
                  <a:pt x="10659" y="345"/>
                  <a:pt x="10659" y="492"/>
                </a:cubicBezTo>
                <a:lnTo>
                  <a:pt x="10659" y="930"/>
                </a:lnTo>
                <a:cubicBezTo>
                  <a:pt x="10659" y="941"/>
                  <a:pt x="10650" y="951"/>
                  <a:pt x="10639" y="951"/>
                </a:cubicBezTo>
                <a:close/>
                <a:moveTo>
                  <a:pt x="5206" y="951"/>
                </a:moveTo>
                <a:lnTo>
                  <a:pt x="5119" y="951"/>
                </a:lnTo>
                <a:cubicBezTo>
                  <a:pt x="5108" y="951"/>
                  <a:pt x="5098" y="941"/>
                  <a:pt x="5098" y="930"/>
                </a:cubicBezTo>
                <a:lnTo>
                  <a:pt x="5098" y="511"/>
                </a:lnTo>
                <a:cubicBezTo>
                  <a:pt x="5098" y="405"/>
                  <a:pt x="5048" y="354"/>
                  <a:pt x="4942" y="354"/>
                </a:cubicBezTo>
                <a:cubicBezTo>
                  <a:pt x="4909" y="354"/>
                  <a:pt x="4876" y="358"/>
                  <a:pt x="4846" y="371"/>
                </a:cubicBezTo>
                <a:cubicBezTo>
                  <a:pt x="4810" y="384"/>
                  <a:pt x="4793" y="401"/>
                  <a:pt x="4793" y="440"/>
                </a:cubicBezTo>
                <a:lnTo>
                  <a:pt x="4793" y="930"/>
                </a:lnTo>
                <a:cubicBezTo>
                  <a:pt x="4793" y="941"/>
                  <a:pt x="4783" y="951"/>
                  <a:pt x="4772" y="951"/>
                </a:cubicBezTo>
                <a:lnTo>
                  <a:pt x="4687" y="951"/>
                </a:lnTo>
                <a:cubicBezTo>
                  <a:pt x="4676" y="951"/>
                  <a:pt x="4666" y="941"/>
                  <a:pt x="4666" y="930"/>
                </a:cubicBezTo>
                <a:lnTo>
                  <a:pt x="4666" y="290"/>
                </a:lnTo>
                <a:cubicBezTo>
                  <a:pt x="4666" y="279"/>
                  <a:pt x="4676" y="270"/>
                  <a:pt x="4687" y="270"/>
                </a:cubicBezTo>
                <a:lnTo>
                  <a:pt x="4753" y="270"/>
                </a:lnTo>
                <a:cubicBezTo>
                  <a:pt x="4782" y="270"/>
                  <a:pt x="4779" y="281"/>
                  <a:pt x="4779" y="304"/>
                </a:cubicBezTo>
                <a:lnTo>
                  <a:pt x="4790" y="304"/>
                </a:lnTo>
                <a:cubicBezTo>
                  <a:pt x="4813" y="304"/>
                  <a:pt x="4839" y="288"/>
                  <a:pt x="4862" y="281"/>
                </a:cubicBezTo>
                <a:cubicBezTo>
                  <a:pt x="4904" y="267"/>
                  <a:pt x="4942" y="259"/>
                  <a:pt x="4987" y="259"/>
                </a:cubicBezTo>
                <a:cubicBezTo>
                  <a:pt x="5131" y="259"/>
                  <a:pt x="5226" y="345"/>
                  <a:pt x="5226" y="492"/>
                </a:cubicBezTo>
                <a:lnTo>
                  <a:pt x="5226" y="930"/>
                </a:lnTo>
                <a:cubicBezTo>
                  <a:pt x="5226" y="941"/>
                  <a:pt x="5217" y="951"/>
                  <a:pt x="5206" y="95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4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1" y="333375"/>
            <a:ext cx="11328400" cy="1079500"/>
          </a:xfrm>
        </p:spPr>
        <p:txBody>
          <a:bodyPr vert="horz" lIns="0" tIns="367200" rIns="381600" bIns="0" rtlCol="0" anchor="t" anchorCtr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1773239"/>
            <a:ext cx="11328400" cy="4392613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837E-AB09-416A-8856-00C9E90AA51E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6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307" y="333376"/>
            <a:ext cx="3455893" cy="5832475"/>
          </a:xfrm>
        </p:spPr>
        <p:txBody>
          <a:bodyPr vert="eaVert" tIns="381600" rIns="360000"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33376"/>
            <a:ext cx="7681384" cy="583247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301C-1BB5-4F52-9303-A1D60FCC7E37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528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2" y="6312892"/>
            <a:ext cx="1792849" cy="4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987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3B3B9-BC6C-42B0-A8F8-D62B719550EB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A26F0C-E055-461D-BC78-55E79047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6574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1590179"/>
          </a:xfrm>
        </p:spPr>
        <p:txBody>
          <a:bodyPr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2" y="6312892"/>
            <a:ext cx="1792849" cy="4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5589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3B3B9-BC6C-42B0-A8F8-D62B719550EB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A26F0C-E055-461D-BC78-55E79047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397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3B3B9-BC6C-42B0-A8F8-D62B719550EB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A26F0C-E055-461D-BC78-55E79047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36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73B3B9-BC6C-42B0-A8F8-D62B719550EB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A26F0C-E055-461D-BC78-55E79047D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87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869577" y="6365690"/>
            <a:ext cx="9914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ООО «АйЭмТи»</a:t>
            </a:r>
            <a:r>
              <a:rPr lang="en-US" sz="12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|</a:t>
            </a:r>
            <a:r>
              <a:rPr lang="en-US" sz="1200" b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www.clouddc.ru</a:t>
            </a:r>
            <a:r>
              <a:rPr lang="ru-RU" sz="12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| </a:t>
            </a:r>
            <a:r>
              <a:rPr lang="ru-RU" sz="12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+7 495 409-39-09 </a:t>
            </a:r>
            <a:r>
              <a:rPr lang="en-US" sz="12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| mail:sp@clouddc.ru | </a:t>
            </a:r>
            <a:r>
              <a:rPr lang="ru-RU" sz="1200" b="1" kern="12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Погоржельский</a:t>
            </a:r>
            <a:r>
              <a:rPr lang="ru-RU" sz="1200" b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Станислав </a:t>
            </a:r>
            <a:r>
              <a:rPr lang="en-US" sz="1200" b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| </a:t>
            </a:r>
            <a:r>
              <a:rPr lang="ru-RU" sz="1200" b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Технический пресейл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Рисунок 7" descr="logo_redblack_horizontal.pn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7033" y="6228439"/>
            <a:ext cx="1833967" cy="49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7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31800" y="333375"/>
            <a:ext cx="11328400" cy="1079501"/>
          </a:xfrm>
          <a:prstGeom prst="rect">
            <a:avLst/>
          </a:prstGeom>
        </p:spPr>
        <p:txBody>
          <a:bodyPr vert="horz" lIns="0" tIns="367200" rIns="381600" bIns="0" rtlCol="0" anchor="t" anchorCtr="0">
            <a:noAutofit/>
          </a:bodyPr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31800" y="1773239"/>
            <a:ext cx="11328987" cy="4392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8112223" y="6450667"/>
            <a:ext cx="2784000" cy="144462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700">
                <a:solidFill>
                  <a:schemeClr val="tx2"/>
                </a:solidFill>
              </a:defRPr>
            </a:lvl1pPr>
          </a:lstStyle>
          <a:p>
            <a:fld id="{9D00C242-1ADE-42C0-9B7B-3C19DAD5AC09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271746" y="6450668"/>
            <a:ext cx="3648820" cy="144231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700">
                <a:solidFill>
                  <a:schemeClr val="tx2"/>
                </a:solidFill>
              </a:defRPr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894776" y="6450667"/>
            <a:ext cx="865424" cy="144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46" name="Gruppieren 45"/>
          <p:cNvGrpSpPr>
            <a:grpSpLocks noChangeAspect="1"/>
          </p:cNvGrpSpPr>
          <p:nvPr/>
        </p:nvGrpSpPr>
        <p:grpSpPr bwMode="gray">
          <a:xfrm>
            <a:off x="729883" y="6450667"/>
            <a:ext cx="2183453" cy="154800"/>
            <a:chOff x="338138" y="3028950"/>
            <a:chExt cx="8531225" cy="806450"/>
          </a:xfrm>
        </p:grpSpPr>
        <p:sp>
          <p:nvSpPr>
            <p:cNvPr id="47" name="Freeform 5"/>
            <p:cNvSpPr>
              <a:spLocks noEditPoints="1"/>
            </p:cNvSpPr>
            <p:nvPr userDrawn="1"/>
          </p:nvSpPr>
          <p:spPr bwMode="gray">
            <a:xfrm>
              <a:off x="1146176" y="3157538"/>
              <a:ext cx="2919413" cy="549275"/>
            </a:xfrm>
            <a:custGeom>
              <a:avLst/>
              <a:gdLst>
                <a:gd name="T0" fmla="*/ 251 w 8044"/>
                <a:gd name="T1" fmla="*/ 1500 h 1500"/>
                <a:gd name="T2" fmla="*/ 0 w 8044"/>
                <a:gd name="T3" fmla="*/ 0 h 1500"/>
                <a:gd name="T4" fmla="*/ 570 w 8044"/>
                <a:gd name="T5" fmla="*/ 711 h 1500"/>
                <a:gd name="T6" fmla="*/ 760 w 8044"/>
                <a:gd name="T7" fmla="*/ 0 h 1500"/>
                <a:gd name="T8" fmla="*/ 826 w 8044"/>
                <a:gd name="T9" fmla="*/ 1500 h 1500"/>
                <a:gd name="T10" fmla="*/ 570 w 8044"/>
                <a:gd name="T11" fmla="*/ 711 h 1500"/>
                <a:gd name="T12" fmla="*/ 8044 w 8044"/>
                <a:gd name="T13" fmla="*/ 1500 h 1500"/>
                <a:gd name="T14" fmla="*/ 7869 w 8044"/>
                <a:gd name="T15" fmla="*/ 0 h 1500"/>
                <a:gd name="T16" fmla="*/ 7076 w 8044"/>
                <a:gd name="T17" fmla="*/ 228 h 1500"/>
                <a:gd name="T18" fmla="*/ 7793 w 8044"/>
                <a:gd name="T19" fmla="*/ 622 h 1500"/>
                <a:gd name="T20" fmla="*/ 7045 w 8044"/>
                <a:gd name="T21" fmla="*/ 797 h 1500"/>
                <a:gd name="T22" fmla="*/ 7220 w 8044"/>
                <a:gd name="T23" fmla="*/ 1500 h 1500"/>
                <a:gd name="T24" fmla="*/ 7793 w 8044"/>
                <a:gd name="T25" fmla="*/ 849 h 1500"/>
                <a:gd name="T26" fmla="*/ 7296 w 8044"/>
                <a:gd name="T27" fmla="*/ 1272 h 1500"/>
                <a:gd name="T28" fmla="*/ 6670 w 8044"/>
                <a:gd name="T29" fmla="*/ 0 h 1500"/>
                <a:gd name="T30" fmla="*/ 6845 w 8044"/>
                <a:gd name="T31" fmla="*/ 668 h 1500"/>
                <a:gd name="T32" fmla="*/ 6569 w 8044"/>
                <a:gd name="T33" fmla="*/ 843 h 1500"/>
                <a:gd name="T34" fmla="*/ 6658 w 8044"/>
                <a:gd name="T35" fmla="*/ 1500 h 1500"/>
                <a:gd name="T36" fmla="*/ 6594 w 8044"/>
                <a:gd name="T37" fmla="*/ 622 h 1500"/>
                <a:gd name="T38" fmla="*/ 6088 w 8044"/>
                <a:gd name="T39" fmla="*/ 228 h 1500"/>
                <a:gd name="T40" fmla="*/ 5836 w 8044"/>
                <a:gd name="T41" fmla="*/ 1500 h 1500"/>
                <a:gd name="T42" fmla="*/ 6670 w 8044"/>
                <a:gd name="T43" fmla="*/ 0 h 1500"/>
                <a:gd name="T44" fmla="*/ 4895 w 8044"/>
                <a:gd name="T45" fmla="*/ 0 h 1500"/>
                <a:gd name="T46" fmla="*/ 5624 w 8044"/>
                <a:gd name="T47" fmla="*/ 228 h 1500"/>
                <a:gd name="T48" fmla="*/ 4971 w 8044"/>
                <a:gd name="T49" fmla="*/ 622 h 1500"/>
                <a:gd name="T50" fmla="*/ 5602 w 8044"/>
                <a:gd name="T51" fmla="*/ 849 h 1500"/>
                <a:gd name="T52" fmla="*/ 4971 w 8044"/>
                <a:gd name="T53" fmla="*/ 1272 h 1500"/>
                <a:gd name="T54" fmla="*/ 5624 w 8044"/>
                <a:gd name="T55" fmla="*/ 1500 h 1500"/>
                <a:gd name="T56" fmla="*/ 4720 w 8044"/>
                <a:gd name="T57" fmla="*/ 1325 h 1500"/>
                <a:gd name="T58" fmla="*/ 3638 w 8044"/>
                <a:gd name="T59" fmla="*/ 175 h 1500"/>
                <a:gd name="T60" fmla="*/ 4532 w 8044"/>
                <a:gd name="T61" fmla="*/ 0 h 1500"/>
                <a:gd name="T62" fmla="*/ 3889 w 8044"/>
                <a:gd name="T63" fmla="*/ 228 h 1500"/>
                <a:gd name="T64" fmla="*/ 4532 w 8044"/>
                <a:gd name="T65" fmla="*/ 1272 h 1500"/>
                <a:gd name="T66" fmla="*/ 3813 w 8044"/>
                <a:gd name="T67" fmla="*/ 1500 h 1500"/>
                <a:gd name="T68" fmla="*/ 3638 w 8044"/>
                <a:gd name="T69" fmla="*/ 175 h 1500"/>
                <a:gd name="T70" fmla="*/ 2557 w 8044"/>
                <a:gd name="T71" fmla="*/ 0 h 1500"/>
                <a:gd name="T72" fmla="*/ 3419 w 8044"/>
                <a:gd name="T73" fmla="*/ 175 h 1500"/>
                <a:gd name="T74" fmla="*/ 3244 w 8044"/>
                <a:gd name="T75" fmla="*/ 1500 h 1500"/>
                <a:gd name="T76" fmla="*/ 2382 w 8044"/>
                <a:gd name="T77" fmla="*/ 1325 h 1500"/>
                <a:gd name="T78" fmla="*/ 2633 w 8044"/>
                <a:gd name="T79" fmla="*/ 1272 h 1500"/>
                <a:gd name="T80" fmla="*/ 3168 w 8044"/>
                <a:gd name="T81" fmla="*/ 228 h 1500"/>
                <a:gd name="T82" fmla="*/ 2633 w 8044"/>
                <a:gd name="T83" fmla="*/ 1272 h 1500"/>
                <a:gd name="T84" fmla="*/ 1184 w 8044"/>
                <a:gd name="T85" fmla="*/ 0 h 1500"/>
                <a:gd name="T86" fmla="*/ 1435 w 8044"/>
                <a:gd name="T87" fmla="*/ 642 h 1500"/>
                <a:gd name="T88" fmla="*/ 1912 w 8044"/>
                <a:gd name="T89" fmla="*/ 0 h 1500"/>
                <a:gd name="T90" fmla="*/ 2163 w 8044"/>
                <a:gd name="T91" fmla="*/ 1325 h 1500"/>
                <a:gd name="T92" fmla="*/ 1245 w 8044"/>
                <a:gd name="T93" fmla="*/ 1500 h 1500"/>
                <a:gd name="T94" fmla="*/ 1912 w 8044"/>
                <a:gd name="T95" fmla="*/ 1272 h 1500"/>
                <a:gd name="T96" fmla="*/ 1359 w 8044"/>
                <a:gd name="T97" fmla="*/ 869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44" h="1500">
                  <a:moveTo>
                    <a:pt x="251" y="0"/>
                  </a:moveTo>
                  <a:lnTo>
                    <a:pt x="251" y="1500"/>
                  </a:lnTo>
                  <a:lnTo>
                    <a:pt x="0" y="1500"/>
                  </a:lnTo>
                  <a:lnTo>
                    <a:pt x="0" y="0"/>
                  </a:lnTo>
                  <a:lnTo>
                    <a:pt x="251" y="0"/>
                  </a:lnTo>
                  <a:close/>
                  <a:moveTo>
                    <a:pt x="570" y="711"/>
                  </a:moveTo>
                  <a:lnTo>
                    <a:pt x="1051" y="0"/>
                  </a:lnTo>
                  <a:lnTo>
                    <a:pt x="760" y="0"/>
                  </a:lnTo>
                  <a:lnTo>
                    <a:pt x="270" y="712"/>
                  </a:lnTo>
                  <a:lnTo>
                    <a:pt x="826" y="1500"/>
                  </a:lnTo>
                  <a:lnTo>
                    <a:pt x="1141" y="1500"/>
                  </a:lnTo>
                  <a:lnTo>
                    <a:pt x="570" y="711"/>
                  </a:lnTo>
                  <a:close/>
                  <a:moveTo>
                    <a:pt x="7220" y="1500"/>
                  </a:moveTo>
                  <a:lnTo>
                    <a:pt x="8044" y="1500"/>
                  </a:lnTo>
                  <a:lnTo>
                    <a:pt x="8044" y="175"/>
                  </a:lnTo>
                  <a:cubicBezTo>
                    <a:pt x="8044" y="79"/>
                    <a:pt x="7965" y="0"/>
                    <a:pt x="7869" y="0"/>
                  </a:cubicBezTo>
                  <a:lnTo>
                    <a:pt x="7076" y="0"/>
                  </a:lnTo>
                  <a:lnTo>
                    <a:pt x="7076" y="228"/>
                  </a:lnTo>
                  <a:lnTo>
                    <a:pt x="7793" y="228"/>
                  </a:lnTo>
                  <a:lnTo>
                    <a:pt x="7793" y="622"/>
                  </a:lnTo>
                  <a:lnTo>
                    <a:pt x="7220" y="622"/>
                  </a:lnTo>
                  <a:cubicBezTo>
                    <a:pt x="7123" y="622"/>
                    <a:pt x="7045" y="700"/>
                    <a:pt x="7045" y="797"/>
                  </a:cubicBezTo>
                  <a:lnTo>
                    <a:pt x="7045" y="1325"/>
                  </a:lnTo>
                  <a:cubicBezTo>
                    <a:pt x="7045" y="1422"/>
                    <a:pt x="7123" y="1500"/>
                    <a:pt x="7220" y="1500"/>
                  </a:cubicBezTo>
                  <a:close/>
                  <a:moveTo>
                    <a:pt x="7296" y="849"/>
                  </a:moveTo>
                  <a:lnTo>
                    <a:pt x="7793" y="849"/>
                  </a:lnTo>
                  <a:lnTo>
                    <a:pt x="7793" y="1272"/>
                  </a:lnTo>
                  <a:lnTo>
                    <a:pt x="7296" y="1272"/>
                  </a:lnTo>
                  <a:lnTo>
                    <a:pt x="7296" y="849"/>
                  </a:lnTo>
                  <a:close/>
                  <a:moveTo>
                    <a:pt x="6670" y="0"/>
                  </a:moveTo>
                  <a:cubicBezTo>
                    <a:pt x="6767" y="0"/>
                    <a:pt x="6845" y="79"/>
                    <a:pt x="6845" y="175"/>
                  </a:cubicBezTo>
                  <a:lnTo>
                    <a:pt x="6845" y="668"/>
                  </a:lnTo>
                  <a:cubicBezTo>
                    <a:pt x="6845" y="765"/>
                    <a:pt x="6767" y="843"/>
                    <a:pt x="6670" y="843"/>
                  </a:cubicBezTo>
                  <a:cubicBezTo>
                    <a:pt x="6670" y="843"/>
                    <a:pt x="6599" y="843"/>
                    <a:pt x="6569" y="843"/>
                  </a:cubicBezTo>
                  <a:lnTo>
                    <a:pt x="6933" y="1500"/>
                  </a:lnTo>
                  <a:lnTo>
                    <a:pt x="6658" y="1500"/>
                  </a:lnTo>
                  <a:lnTo>
                    <a:pt x="6171" y="622"/>
                  </a:lnTo>
                  <a:cubicBezTo>
                    <a:pt x="6171" y="622"/>
                    <a:pt x="6568" y="622"/>
                    <a:pt x="6594" y="622"/>
                  </a:cubicBezTo>
                  <a:lnTo>
                    <a:pt x="6594" y="228"/>
                  </a:lnTo>
                  <a:lnTo>
                    <a:pt x="6088" y="228"/>
                  </a:lnTo>
                  <a:lnTo>
                    <a:pt x="6088" y="1500"/>
                  </a:lnTo>
                  <a:lnTo>
                    <a:pt x="5836" y="1500"/>
                  </a:lnTo>
                  <a:lnTo>
                    <a:pt x="5836" y="0"/>
                  </a:lnTo>
                  <a:lnTo>
                    <a:pt x="6670" y="0"/>
                  </a:lnTo>
                  <a:close/>
                  <a:moveTo>
                    <a:pt x="4720" y="175"/>
                  </a:moveTo>
                  <a:cubicBezTo>
                    <a:pt x="4720" y="79"/>
                    <a:pt x="4798" y="0"/>
                    <a:pt x="4895" y="0"/>
                  </a:cubicBezTo>
                  <a:lnTo>
                    <a:pt x="5624" y="0"/>
                  </a:lnTo>
                  <a:lnTo>
                    <a:pt x="5624" y="228"/>
                  </a:lnTo>
                  <a:lnTo>
                    <a:pt x="4971" y="228"/>
                  </a:lnTo>
                  <a:lnTo>
                    <a:pt x="4971" y="622"/>
                  </a:lnTo>
                  <a:lnTo>
                    <a:pt x="5602" y="622"/>
                  </a:lnTo>
                  <a:lnTo>
                    <a:pt x="5602" y="849"/>
                  </a:lnTo>
                  <a:lnTo>
                    <a:pt x="4971" y="849"/>
                  </a:lnTo>
                  <a:lnTo>
                    <a:pt x="4971" y="1272"/>
                  </a:lnTo>
                  <a:lnTo>
                    <a:pt x="5624" y="1272"/>
                  </a:lnTo>
                  <a:lnTo>
                    <a:pt x="5624" y="1500"/>
                  </a:lnTo>
                  <a:lnTo>
                    <a:pt x="4895" y="1500"/>
                  </a:lnTo>
                  <a:cubicBezTo>
                    <a:pt x="4798" y="1500"/>
                    <a:pt x="4720" y="1422"/>
                    <a:pt x="4720" y="1325"/>
                  </a:cubicBezTo>
                  <a:lnTo>
                    <a:pt x="4720" y="175"/>
                  </a:lnTo>
                  <a:close/>
                  <a:moveTo>
                    <a:pt x="3638" y="175"/>
                  </a:moveTo>
                  <a:cubicBezTo>
                    <a:pt x="3638" y="79"/>
                    <a:pt x="3716" y="0"/>
                    <a:pt x="3813" y="0"/>
                  </a:cubicBezTo>
                  <a:lnTo>
                    <a:pt x="4532" y="0"/>
                  </a:lnTo>
                  <a:lnTo>
                    <a:pt x="4532" y="228"/>
                  </a:lnTo>
                  <a:lnTo>
                    <a:pt x="3889" y="228"/>
                  </a:lnTo>
                  <a:lnTo>
                    <a:pt x="3889" y="1272"/>
                  </a:lnTo>
                  <a:lnTo>
                    <a:pt x="4532" y="1272"/>
                  </a:lnTo>
                  <a:lnTo>
                    <a:pt x="4532" y="1500"/>
                  </a:lnTo>
                  <a:lnTo>
                    <a:pt x="3813" y="1500"/>
                  </a:lnTo>
                  <a:cubicBezTo>
                    <a:pt x="3716" y="1500"/>
                    <a:pt x="3638" y="1422"/>
                    <a:pt x="3638" y="1325"/>
                  </a:cubicBezTo>
                  <a:lnTo>
                    <a:pt x="3638" y="175"/>
                  </a:lnTo>
                  <a:close/>
                  <a:moveTo>
                    <a:pt x="2382" y="175"/>
                  </a:moveTo>
                  <a:cubicBezTo>
                    <a:pt x="2382" y="79"/>
                    <a:pt x="2460" y="0"/>
                    <a:pt x="2557" y="0"/>
                  </a:cubicBezTo>
                  <a:lnTo>
                    <a:pt x="3244" y="0"/>
                  </a:lnTo>
                  <a:cubicBezTo>
                    <a:pt x="3341" y="0"/>
                    <a:pt x="3419" y="79"/>
                    <a:pt x="3419" y="175"/>
                  </a:cubicBezTo>
                  <a:lnTo>
                    <a:pt x="3419" y="1325"/>
                  </a:lnTo>
                  <a:cubicBezTo>
                    <a:pt x="3419" y="1422"/>
                    <a:pt x="3341" y="1500"/>
                    <a:pt x="3244" y="1500"/>
                  </a:cubicBezTo>
                  <a:lnTo>
                    <a:pt x="2557" y="1500"/>
                  </a:lnTo>
                  <a:cubicBezTo>
                    <a:pt x="2460" y="1500"/>
                    <a:pt x="2382" y="1422"/>
                    <a:pt x="2382" y="1325"/>
                  </a:cubicBezTo>
                  <a:lnTo>
                    <a:pt x="2382" y="175"/>
                  </a:lnTo>
                  <a:close/>
                  <a:moveTo>
                    <a:pt x="2633" y="1272"/>
                  </a:moveTo>
                  <a:lnTo>
                    <a:pt x="3168" y="1272"/>
                  </a:lnTo>
                  <a:lnTo>
                    <a:pt x="3168" y="228"/>
                  </a:lnTo>
                  <a:lnTo>
                    <a:pt x="2633" y="228"/>
                  </a:lnTo>
                  <a:lnTo>
                    <a:pt x="2633" y="1272"/>
                  </a:lnTo>
                  <a:close/>
                  <a:moveTo>
                    <a:pt x="1184" y="694"/>
                  </a:moveTo>
                  <a:lnTo>
                    <a:pt x="1184" y="0"/>
                  </a:lnTo>
                  <a:lnTo>
                    <a:pt x="1435" y="0"/>
                  </a:lnTo>
                  <a:cubicBezTo>
                    <a:pt x="1435" y="0"/>
                    <a:pt x="1435" y="615"/>
                    <a:pt x="1435" y="642"/>
                  </a:cubicBezTo>
                  <a:lnTo>
                    <a:pt x="1912" y="642"/>
                  </a:lnTo>
                  <a:lnTo>
                    <a:pt x="1912" y="0"/>
                  </a:lnTo>
                  <a:lnTo>
                    <a:pt x="2163" y="0"/>
                  </a:lnTo>
                  <a:lnTo>
                    <a:pt x="2163" y="1325"/>
                  </a:lnTo>
                  <a:cubicBezTo>
                    <a:pt x="2163" y="1422"/>
                    <a:pt x="2085" y="1500"/>
                    <a:pt x="1988" y="1500"/>
                  </a:cubicBezTo>
                  <a:lnTo>
                    <a:pt x="1245" y="1500"/>
                  </a:lnTo>
                  <a:lnTo>
                    <a:pt x="1245" y="1272"/>
                  </a:lnTo>
                  <a:cubicBezTo>
                    <a:pt x="1245" y="1272"/>
                    <a:pt x="1886" y="1272"/>
                    <a:pt x="1912" y="1272"/>
                  </a:cubicBezTo>
                  <a:lnTo>
                    <a:pt x="1912" y="869"/>
                  </a:lnTo>
                  <a:cubicBezTo>
                    <a:pt x="1886" y="869"/>
                    <a:pt x="1359" y="869"/>
                    <a:pt x="1359" y="869"/>
                  </a:cubicBezTo>
                  <a:cubicBezTo>
                    <a:pt x="1263" y="869"/>
                    <a:pt x="1184" y="791"/>
                    <a:pt x="1184" y="6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8" name="Freeform 6"/>
            <p:cNvSpPr>
              <a:spLocks noEditPoints="1"/>
            </p:cNvSpPr>
            <p:nvPr userDrawn="1"/>
          </p:nvSpPr>
          <p:spPr bwMode="gray">
            <a:xfrm>
              <a:off x="338138" y="3028950"/>
              <a:ext cx="644525" cy="806450"/>
            </a:xfrm>
            <a:custGeom>
              <a:avLst/>
              <a:gdLst>
                <a:gd name="T0" fmla="*/ 675 w 1774"/>
                <a:gd name="T1" fmla="*/ 424 h 2199"/>
                <a:gd name="T2" fmla="*/ 0 w 1774"/>
                <a:gd name="T3" fmla="*/ 424 h 2199"/>
                <a:gd name="T4" fmla="*/ 0 w 1774"/>
                <a:gd name="T5" fmla="*/ 1099 h 2199"/>
                <a:gd name="T6" fmla="*/ 675 w 1774"/>
                <a:gd name="T7" fmla="*/ 424 h 2199"/>
                <a:gd name="T8" fmla="*/ 675 w 1774"/>
                <a:gd name="T9" fmla="*/ 1774 h 2199"/>
                <a:gd name="T10" fmla="*/ 0 w 1774"/>
                <a:gd name="T11" fmla="*/ 1774 h 2199"/>
                <a:gd name="T12" fmla="*/ 0 w 1774"/>
                <a:gd name="T13" fmla="*/ 1099 h 2199"/>
                <a:gd name="T14" fmla="*/ 675 w 1774"/>
                <a:gd name="T15" fmla="*/ 1774 h 2199"/>
                <a:gd name="T16" fmla="*/ 675 w 1774"/>
                <a:gd name="T17" fmla="*/ 1774 h 2199"/>
                <a:gd name="T18" fmla="*/ 1350 w 1774"/>
                <a:gd name="T19" fmla="*/ 1099 h 2199"/>
                <a:gd name="T20" fmla="*/ 675 w 1774"/>
                <a:gd name="T21" fmla="*/ 424 h 2199"/>
                <a:gd name="T22" fmla="*/ 675 w 1774"/>
                <a:gd name="T23" fmla="*/ 1774 h 2199"/>
                <a:gd name="T24" fmla="*/ 1350 w 1774"/>
                <a:gd name="T25" fmla="*/ 424 h 2199"/>
                <a:gd name="T26" fmla="*/ 675 w 1774"/>
                <a:gd name="T27" fmla="*/ 424 h 2199"/>
                <a:gd name="T28" fmla="*/ 1099 w 1774"/>
                <a:gd name="T29" fmla="*/ 0 h 2199"/>
                <a:gd name="T30" fmla="*/ 1774 w 1774"/>
                <a:gd name="T31" fmla="*/ 0 h 2199"/>
                <a:gd name="T32" fmla="*/ 1774 w 1774"/>
                <a:gd name="T33" fmla="*/ 675 h 2199"/>
                <a:gd name="T34" fmla="*/ 1350 w 1774"/>
                <a:gd name="T35" fmla="*/ 1099 h 2199"/>
                <a:gd name="T36" fmla="*/ 1350 w 1774"/>
                <a:gd name="T37" fmla="*/ 424 h 2199"/>
                <a:gd name="T38" fmla="*/ 1350 w 1774"/>
                <a:gd name="T39" fmla="*/ 1774 h 2199"/>
                <a:gd name="T40" fmla="*/ 675 w 1774"/>
                <a:gd name="T41" fmla="*/ 1774 h 2199"/>
                <a:gd name="T42" fmla="*/ 1099 w 1774"/>
                <a:gd name="T43" fmla="*/ 2199 h 2199"/>
                <a:gd name="T44" fmla="*/ 1774 w 1774"/>
                <a:gd name="T45" fmla="*/ 2199 h 2199"/>
                <a:gd name="T46" fmla="*/ 1774 w 1774"/>
                <a:gd name="T47" fmla="*/ 1524 h 2199"/>
                <a:gd name="T48" fmla="*/ 1350 w 1774"/>
                <a:gd name="T49" fmla="*/ 1099 h 2199"/>
                <a:gd name="T50" fmla="*/ 1350 w 1774"/>
                <a:gd name="T51" fmla="*/ 1774 h 2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74" h="2199">
                  <a:moveTo>
                    <a:pt x="675" y="424"/>
                  </a:moveTo>
                  <a:lnTo>
                    <a:pt x="0" y="424"/>
                  </a:lnTo>
                  <a:lnTo>
                    <a:pt x="0" y="1099"/>
                  </a:lnTo>
                  <a:lnTo>
                    <a:pt x="675" y="424"/>
                  </a:lnTo>
                  <a:close/>
                  <a:moveTo>
                    <a:pt x="675" y="1774"/>
                  </a:moveTo>
                  <a:lnTo>
                    <a:pt x="0" y="1774"/>
                  </a:lnTo>
                  <a:lnTo>
                    <a:pt x="0" y="1099"/>
                  </a:lnTo>
                  <a:lnTo>
                    <a:pt x="675" y="1774"/>
                  </a:lnTo>
                  <a:close/>
                  <a:moveTo>
                    <a:pt x="675" y="1774"/>
                  </a:moveTo>
                  <a:lnTo>
                    <a:pt x="1350" y="1099"/>
                  </a:lnTo>
                  <a:lnTo>
                    <a:pt x="675" y="424"/>
                  </a:lnTo>
                  <a:lnTo>
                    <a:pt x="675" y="1774"/>
                  </a:lnTo>
                  <a:close/>
                  <a:moveTo>
                    <a:pt x="1350" y="424"/>
                  </a:moveTo>
                  <a:lnTo>
                    <a:pt x="675" y="424"/>
                  </a:lnTo>
                  <a:lnTo>
                    <a:pt x="1099" y="0"/>
                  </a:lnTo>
                  <a:lnTo>
                    <a:pt x="1774" y="0"/>
                  </a:lnTo>
                  <a:lnTo>
                    <a:pt x="1774" y="675"/>
                  </a:lnTo>
                  <a:lnTo>
                    <a:pt x="1350" y="1099"/>
                  </a:lnTo>
                  <a:lnTo>
                    <a:pt x="1350" y="424"/>
                  </a:lnTo>
                  <a:close/>
                  <a:moveTo>
                    <a:pt x="1350" y="1774"/>
                  </a:moveTo>
                  <a:lnTo>
                    <a:pt x="675" y="1774"/>
                  </a:lnTo>
                  <a:lnTo>
                    <a:pt x="1099" y="2199"/>
                  </a:lnTo>
                  <a:lnTo>
                    <a:pt x="1774" y="2199"/>
                  </a:lnTo>
                  <a:lnTo>
                    <a:pt x="1774" y="1524"/>
                  </a:lnTo>
                  <a:lnTo>
                    <a:pt x="1350" y="1099"/>
                  </a:lnTo>
                  <a:lnTo>
                    <a:pt x="1350" y="1774"/>
                  </a:lnTo>
                  <a:close/>
                </a:path>
              </a:pathLst>
            </a:custGeom>
            <a:solidFill>
              <a:srgbClr val="DF05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9" name="Freeform 7"/>
            <p:cNvSpPr>
              <a:spLocks noEditPoints="1"/>
            </p:cNvSpPr>
            <p:nvPr userDrawn="1"/>
          </p:nvSpPr>
          <p:spPr bwMode="gray">
            <a:xfrm>
              <a:off x="4808538" y="3249613"/>
              <a:ext cx="4060825" cy="357188"/>
            </a:xfrm>
            <a:custGeom>
              <a:avLst/>
              <a:gdLst>
                <a:gd name="T0" fmla="*/ 0 w 11187"/>
                <a:gd name="T1" fmla="*/ 936 h 974"/>
                <a:gd name="T2" fmla="*/ 537 w 11187"/>
                <a:gd name="T3" fmla="*/ 751 h 974"/>
                <a:gd name="T4" fmla="*/ 629 w 11187"/>
                <a:gd name="T5" fmla="*/ 489 h 974"/>
                <a:gd name="T6" fmla="*/ 6264 w 11187"/>
                <a:gd name="T7" fmla="*/ 803 h 974"/>
                <a:gd name="T8" fmla="*/ 6385 w 11187"/>
                <a:gd name="T9" fmla="*/ 478 h 974"/>
                <a:gd name="T10" fmla="*/ 6749 w 11187"/>
                <a:gd name="T11" fmla="*/ 173 h 974"/>
                <a:gd name="T12" fmla="*/ 6469 w 11187"/>
                <a:gd name="T13" fmla="*/ 373 h 974"/>
                <a:gd name="T14" fmla="*/ 8361 w 11187"/>
                <a:gd name="T15" fmla="*/ 951 h 974"/>
                <a:gd name="T16" fmla="*/ 7895 w 11187"/>
                <a:gd name="T17" fmla="*/ 290 h 974"/>
                <a:gd name="T18" fmla="*/ 8066 w 11187"/>
                <a:gd name="T19" fmla="*/ 834 h 974"/>
                <a:gd name="T20" fmla="*/ 8348 w 11187"/>
                <a:gd name="T21" fmla="*/ 270 h 974"/>
                <a:gd name="T22" fmla="*/ 2783 w 11187"/>
                <a:gd name="T23" fmla="*/ 951 h 974"/>
                <a:gd name="T24" fmla="*/ 2244 w 11187"/>
                <a:gd name="T25" fmla="*/ 750 h 974"/>
                <a:gd name="T26" fmla="*/ 2371 w 11187"/>
                <a:gd name="T27" fmla="*/ 710 h 974"/>
                <a:gd name="T28" fmla="*/ 2676 w 11187"/>
                <a:gd name="T29" fmla="*/ 290 h 974"/>
                <a:gd name="T30" fmla="*/ 2783 w 11187"/>
                <a:gd name="T31" fmla="*/ 951 h 974"/>
                <a:gd name="T32" fmla="*/ 10779 w 11187"/>
                <a:gd name="T33" fmla="*/ 815 h 974"/>
                <a:gd name="T34" fmla="*/ 10776 w 11187"/>
                <a:gd name="T35" fmla="*/ 455 h 974"/>
                <a:gd name="T36" fmla="*/ 11158 w 11187"/>
                <a:gd name="T37" fmla="*/ 406 h 974"/>
                <a:gd name="T38" fmla="*/ 10954 w 11187"/>
                <a:gd name="T39" fmla="*/ 962 h 974"/>
                <a:gd name="T40" fmla="*/ 7662 w 11187"/>
                <a:gd name="T41" fmla="*/ 0 h 974"/>
                <a:gd name="T42" fmla="*/ 4573 w 11187"/>
                <a:gd name="T43" fmla="*/ 604 h 974"/>
                <a:gd name="T44" fmla="*/ 4504 w 11187"/>
                <a:gd name="T45" fmla="*/ 918 h 974"/>
                <a:gd name="T46" fmla="*/ 4100 w 11187"/>
                <a:gd name="T47" fmla="*/ 633 h 974"/>
                <a:gd name="T48" fmla="*/ 4100 w 11187"/>
                <a:gd name="T49" fmla="*/ 530 h 974"/>
                <a:gd name="T50" fmla="*/ 3769 w 11187"/>
                <a:gd name="T51" fmla="*/ 951 h 974"/>
                <a:gd name="T52" fmla="*/ 3458 w 11187"/>
                <a:gd name="T53" fmla="*/ 448 h 974"/>
                <a:gd name="T54" fmla="*/ 3330 w 11187"/>
                <a:gd name="T55" fmla="*/ 498 h 974"/>
                <a:gd name="T56" fmla="*/ 3018 w 11187"/>
                <a:gd name="T57" fmla="*/ 951 h 974"/>
                <a:gd name="T58" fmla="*/ 3003 w 11187"/>
                <a:gd name="T59" fmla="*/ 270 h 974"/>
                <a:gd name="T60" fmla="*/ 3398 w 11187"/>
                <a:gd name="T61" fmla="*/ 326 h 974"/>
                <a:gd name="T62" fmla="*/ 3856 w 11187"/>
                <a:gd name="T63" fmla="*/ 951 h 974"/>
                <a:gd name="T64" fmla="*/ 9130 w 11187"/>
                <a:gd name="T65" fmla="*/ 270 h 974"/>
                <a:gd name="T66" fmla="*/ 9172 w 11187"/>
                <a:gd name="T67" fmla="*/ 152 h 974"/>
                <a:gd name="T68" fmla="*/ 2115 w 11187"/>
                <a:gd name="T69" fmla="*/ 924 h 974"/>
                <a:gd name="T70" fmla="*/ 2132 w 11187"/>
                <a:gd name="T71" fmla="*/ 383 h 974"/>
                <a:gd name="T72" fmla="*/ 1937 w 11187"/>
                <a:gd name="T73" fmla="*/ 867 h 974"/>
                <a:gd name="T74" fmla="*/ 5734 w 11187"/>
                <a:gd name="T75" fmla="*/ 933 h 974"/>
                <a:gd name="T76" fmla="*/ 5332 w 11187"/>
                <a:gd name="T77" fmla="*/ 270 h 974"/>
                <a:gd name="T78" fmla="*/ 5533 w 11187"/>
                <a:gd name="T79" fmla="*/ 110 h 974"/>
                <a:gd name="T80" fmla="*/ 5728 w 11187"/>
                <a:gd name="T81" fmla="*/ 365 h 974"/>
                <a:gd name="T82" fmla="*/ 5749 w 11187"/>
                <a:gd name="T83" fmla="*/ 860 h 974"/>
                <a:gd name="T84" fmla="*/ 8642 w 11187"/>
                <a:gd name="T85" fmla="*/ 788 h 974"/>
                <a:gd name="T86" fmla="*/ 8642 w 11187"/>
                <a:gd name="T87" fmla="*/ 110 h 974"/>
                <a:gd name="T88" fmla="*/ 8965 w 11187"/>
                <a:gd name="T89" fmla="*/ 270 h 974"/>
                <a:gd name="T90" fmla="*/ 8769 w 11187"/>
                <a:gd name="T91" fmla="*/ 759 h 974"/>
                <a:gd name="T92" fmla="*/ 8970 w 11187"/>
                <a:gd name="T93" fmla="*/ 933 h 974"/>
                <a:gd name="T94" fmla="*/ 7525 w 11187"/>
                <a:gd name="T95" fmla="*/ 615 h 974"/>
                <a:gd name="T96" fmla="*/ 7392 w 11187"/>
                <a:gd name="T97" fmla="*/ 615 h 974"/>
                <a:gd name="T98" fmla="*/ 10000 w 11187"/>
                <a:gd name="T99" fmla="*/ 615 h 974"/>
                <a:gd name="T100" fmla="*/ 9867 w 11187"/>
                <a:gd name="T101" fmla="*/ 615 h 974"/>
                <a:gd name="T102" fmla="*/ 1497 w 11187"/>
                <a:gd name="T103" fmla="*/ 615 h 974"/>
                <a:gd name="T104" fmla="*/ 1364 w 11187"/>
                <a:gd name="T105" fmla="*/ 615 h 974"/>
                <a:gd name="T106" fmla="*/ 10375 w 11187"/>
                <a:gd name="T107" fmla="*/ 354 h 974"/>
                <a:gd name="T108" fmla="*/ 10120 w 11187"/>
                <a:gd name="T109" fmla="*/ 951 h 974"/>
                <a:gd name="T110" fmla="*/ 10212 w 11187"/>
                <a:gd name="T111" fmla="*/ 304 h 974"/>
                <a:gd name="T112" fmla="*/ 10659 w 11187"/>
                <a:gd name="T113" fmla="*/ 930 h 974"/>
                <a:gd name="T114" fmla="*/ 5098 w 11187"/>
                <a:gd name="T115" fmla="*/ 511 h 974"/>
                <a:gd name="T116" fmla="*/ 4772 w 11187"/>
                <a:gd name="T117" fmla="*/ 951 h 974"/>
                <a:gd name="T118" fmla="*/ 4753 w 11187"/>
                <a:gd name="T119" fmla="*/ 270 h 974"/>
                <a:gd name="T120" fmla="*/ 5226 w 11187"/>
                <a:gd name="T121" fmla="*/ 492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187" h="974">
                  <a:moveTo>
                    <a:pt x="768" y="486"/>
                  </a:moveTo>
                  <a:cubicBezTo>
                    <a:pt x="768" y="239"/>
                    <a:pt x="614" y="44"/>
                    <a:pt x="357" y="44"/>
                  </a:cubicBezTo>
                  <a:lnTo>
                    <a:pt x="15" y="44"/>
                  </a:lnTo>
                  <a:cubicBezTo>
                    <a:pt x="7" y="44"/>
                    <a:pt x="0" y="51"/>
                    <a:pt x="0" y="59"/>
                  </a:cubicBezTo>
                  <a:lnTo>
                    <a:pt x="0" y="936"/>
                  </a:lnTo>
                  <a:cubicBezTo>
                    <a:pt x="0" y="944"/>
                    <a:pt x="7" y="951"/>
                    <a:pt x="15" y="951"/>
                  </a:cubicBezTo>
                  <a:lnTo>
                    <a:pt x="322" y="951"/>
                  </a:lnTo>
                  <a:cubicBezTo>
                    <a:pt x="601" y="951"/>
                    <a:pt x="768" y="758"/>
                    <a:pt x="768" y="486"/>
                  </a:cubicBezTo>
                  <a:close/>
                  <a:moveTo>
                    <a:pt x="629" y="489"/>
                  </a:moveTo>
                  <a:cubicBezTo>
                    <a:pt x="629" y="585"/>
                    <a:pt x="602" y="678"/>
                    <a:pt x="537" y="751"/>
                  </a:cubicBezTo>
                  <a:cubicBezTo>
                    <a:pt x="466" y="830"/>
                    <a:pt x="386" y="853"/>
                    <a:pt x="283" y="853"/>
                  </a:cubicBezTo>
                  <a:lnTo>
                    <a:pt x="132" y="853"/>
                  </a:lnTo>
                  <a:lnTo>
                    <a:pt x="132" y="142"/>
                  </a:lnTo>
                  <a:lnTo>
                    <a:pt x="300" y="142"/>
                  </a:lnTo>
                  <a:cubicBezTo>
                    <a:pt x="511" y="142"/>
                    <a:pt x="629" y="284"/>
                    <a:pt x="629" y="489"/>
                  </a:cubicBezTo>
                  <a:close/>
                  <a:moveTo>
                    <a:pt x="6476" y="962"/>
                  </a:moveTo>
                  <a:cubicBezTo>
                    <a:pt x="6418" y="962"/>
                    <a:pt x="6329" y="952"/>
                    <a:pt x="6276" y="929"/>
                  </a:cubicBezTo>
                  <a:cubicBezTo>
                    <a:pt x="6261" y="922"/>
                    <a:pt x="6249" y="920"/>
                    <a:pt x="6249" y="901"/>
                  </a:cubicBezTo>
                  <a:lnTo>
                    <a:pt x="6249" y="819"/>
                  </a:lnTo>
                  <a:cubicBezTo>
                    <a:pt x="6249" y="810"/>
                    <a:pt x="6255" y="803"/>
                    <a:pt x="6264" y="803"/>
                  </a:cubicBezTo>
                  <a:cubicBezTo>
                    <a:pt x="6272" y="803"/>
                    <a:pt x="6279" y="808"/>
                    <a:pt x="6286" y="812"/>
                  </a:cubicBezTo>
                  <a:cubicBezTo>
                    <a:pt x="6339" y="846"/>
                    <a:pt x="6407" y="865"/>
                    <a:pt x="6469" y="865"/>
                  </a:cubicBezTo>
                  <a:cubicBezTo>
                    <a:pt x="6556" y="865"/>
                    <a:pt x="6631" y="820"/>
                    <a:pt x="6631" y="727"/>
                  </a:cubicBezTo>
                  <a:cubicBezTo>
                    <a:pt x="6631" y="655"/>
                    <a:pt x="6601" y="627"/>
                    <a:pt x="6545" y="589"/>
                  </a:cubicBezTo>
                  <a:lnTo>
                    <a:pt x="6385" y="478"/>
                  </a:lnTo>
                  <a:cubicBezTo>
                    <a:pt x="6309" y="425"/>
                    <a:pt x="6263" y="368"/>
                    <a:pt x="6263" y="270"/>
                  </a:cubicBezTo>
                  <a:cubicBezTo>
                    <a:pt x="6263" y="106"/>
                    <a:pt x="6389" y="33"/>
                    <a:pt x="6540" y="33"/>
                  </a:cubicBezTo>
                  <a:cubicBezTo>
                    <a:pt x="6597" y="33"/>
                    <a:pt x="6681" y="44"/>
                    <a:pt x="6733" y="70"/>
                  </a:cubicBezTo>
                  <a:cubicBezTo>
                    <a:pt x="6748" y="78"/>
                    <a:pt x="6749" y="78"/>
                    <a:pt x="6749" y="96"/>
                  </a:cubicBezTo>
                  <a:lnTo>
                    <a:pt x="6749" y="173"/>
                  </a:lnTo>
                  <a:cubicBezTo>
                    <a:pt x="6749" y="183"/>
                    <a:pt x="6749" y="194"/>
                    <a:pt x="6737" y="194"/>
                  </a:cubicBezTo>
                  <a:cubicBezTo>
                    <a:pt x="6729" y="194"/>
                    <a:pt x="6722" y="187"/>
                    <a:pt x="6715" y="183"/>
                  </a:cubicBezTo>
                  <a:cubicBezTo>
                    <a:pt x="6664" y="148"/>
                    <a:pt x="6609" y="130"/>
                    <a:pt x="6547" y="130"/>
                  </a:cubicBezTo>
                  <a:cubicBezTo>
                    <a:pt x="6467" y="130"/>
                    <a:pt x="6395" y="168"/>
                    <a:pt x="6395" y="256"/>
                  </a:cubicBezTo>
                  <a:cubicBezTo>
                    <a:pt x="6395" y="313"/>
                    <a:pt x="6424" y="343"/>
                    <a:pt x="6469" y="373"/>
                  </a:cubicBezTo>
                  <a:lnTo>
                    <a:pt x="6636" y="486"/>
                  </a:lnTo>
                  <a:cubicBezTo>
                    <a:pt x="6719" y="542"/>
                    <a:pt x="6776" y="602"/>
                    <a:pt x="6776" y="708"/>
                  </a:cubicBezTo>
                  <a:cubicBezTo>
                    <a:pt x="6776" y="882"/>
                    <a:pt x="6635" y="962"/>
                    <a:pt x="6476" y="962"/>
                  </a:cubicBezTo>
                  <a:close/>
                  <a:moveTo>
                    <a:pt x="8435" y="951"/>
                  </a:moveTo>
                  <a:lnTo>
                    <a:pt x="8361" y="951"/>
                  </a:lnTo>
                  <a:cubicBezTo>
                    <a:pt x="8341" y="951"/>
                    <a:pt x="8341" y="933"/>
                    <a:pt x="8341" y="918"/>
                  </a:cubicBezTo>
                  <a:cubicBezTo>
                    <a:pt x="8311" y="918"/>
                    <a:pt x="8289" y="929"/>
                    <a:pt x="8261" y="940"/>
                  </a:cubicBezTo>
                  <a:cubicBezTo>
                    <a:pt x="8216" y="956"/>
                    <a:pt x="8178" y="962"/>
                    <a:pt x="8130" y="962"/>
                  </a:cubicBezTo>
                  <a:cubicBezTo>
                    <a:pt x="7996" y="962"/>
                    <a:pt x="7895" y="892"/>
                    <a:pt x="7895" y="750"/>
                  </a:cubicBezTo>
                  <a:lnTo>
                    <a:pt x="7895" y="290"/>
                  </a:lnTo>
                  <a:cubicBezTo>
                    <a:pt x="7895" y="279"/>
                    <a:pt x="7905" y="270"/>
                    <a:pt x="7915" y="270"/>
                  </a:cubicBezTo>
                  <a:lnTo>
                    <a:pt x="8002" y="270"/>
                  </a:lnTo>
                  <a:cubicBezTo>
                    <a:pt x="8013" y="270"/>
                    <a:pt x="8023" y="279"/>
                    <a:pt x="8023" y="290"/>
                  </a:cubicBezTo>
                  <a:lnTo>
                    <a:pt x="8023" y="710"/>
                  </a:lnTo>
                  <a:cubicBezTo>
                    <a:pt x="8023" y="754"/>
                    <a:pt x="8028" y="807"/>
                    <a:pt x="8066" y="834"/>
                  </a:cubicBezTo>
                  <a:cubicBezTo>
                    <a:pt x="8097" y="857"/>
                    <a:pt x="8138" y="867"/>
                    <a:pt x="8178" y="867"/>
                  </a:cubicBezTo>
                  <a:cubicBezTo>
                    <a:pt x="8206" y="867"/>
                    <a:pt x="8236" y="863"/>
                    <a:pt x="8263" y="854"/>
                  </a:cubicBezTo>
                  <a:cubicBezTo>
                    <a:pt x="8301" y="844"/>
                    <a:pt x="8327" y="831"/>
                    <a:pt x="8327" y="788"/>
                  </a:cubicBezTo>
                  <a:lnTo>
                    <a:pt x="8327" y="290"/>
                  </a:lnTo>
                  <a:cubicBezTo>
                    <a:pt x="8327" y="279"/>
                    <a:pt x="8337" y="270"/>
                    <a:pt x="8348" y="270"/>
                  </a:cubicBezTo>
                  <a:lnTo>
                    <a:pt x="8435" y="270"/>
                  </a:lnTo>
                  <a:cubicBezTo>
                    <a:pt x="8445" y="270"/>
                    <a:pt x="8455" y="279"/>
                    <a:pt x="8455" y="290"/>
                  </a:cubicBezTo>
                  <a:lnTo>
                    <a:pt x="8455" y="930"/>
                  </a:lnTo>
                  <a:cubicBezTo>
                    <a:pt x="8455" y="941"/>
                    <a:pt x="8445" y="951"/>
                    <a:pt x="8435" y="951"/>
                  </a:cubicBezTo>
                  <a:close/>
                  <a:moveTo>
                    <a:pt x="2783" y="951"/>
                  </a:moveTo>
                  <a:lnTo>
                    <a:pt x="2710" y="951"/>
                  </a:lnTo>
                  <a:cubicBezTo>
                    <a:pt x="2689" y="951"/>
                    <a:pt x="2689" y="933"/>
                    <a:pt x="2689" y="918"/>
                  </a:cubicBezTo>
                  <a:cubicBezTo>
                    <a:pt x="2660" y="918"/>
                    <a:pt x="2638" y="929"/>
                    <a:pt x="2609" y="940"/>
                  </a:cubicBezTo>
                  <a:cubicBezTo>
                    <a:pt x="2564" y="956"/>
                    <a:pt x="2526" y="962"/>
                    <a:pt x="2479" y="962"/>
                  </a:cubicBezTo>
                  <a:cubicBezTo>
                    <a:pt x="2344" y="962"/>
                    <a:pt x="2244" y="892"/>
                    <a:pt x="2244" y="750"/>
                  </a:cubicBezTo>
                  <a:lnTo>
                    <a:pt x="2244" y="290"/>
                  </a:lnTo>
                  <a:cubicBezTo>
                    <a:pt x="2244" y="279"/>
                    <a:pt x="2253" y="270"/>
                    <a:pt x="2264" y="270"/>
                  </a:cubicBezTo>
                  <a:lnTo>
                    <a:pt x="2351" y="270"/>
                  </a:lnTo>
                  <a:cubicBezTo>
                    <a:pt x="2362" y="270"/>
                    <a:pt x="2371" y="279"/>
                    <a:pt x="2371" y="290"/>
                  </a:cubicBezTo>
                  <a:lnTo>
                    <a:pt x="2371" y="710"/>
                  </a:lnTo>
                  <a:cubicBezTo>
                    <a:pt x="2371" y="754"/>
                    <a:pt x="2377" y="807"/>
                    <a:pt x="2415" y="834"/>
                  </a:cubicBezTo>
                  <a:cubicBezTo>
                    <a:pt x="2446" y="857"/>
                    <a:pt x="2487" y="867"/>
                    <a:pt x="2526" y="867"/>
                  </a:cubicBezTo>
                  <a:cubicBezTo>
                    <a:pt x="2555" y="867"/>
                    <a:pt x="2585" y="863"/>
                    <a:pt x="2612" y="854"/>
                  </a:cubicBezTo>
                  <a:cubicBezTo>
                    <a:pt x="2650" y="844"/>
                    <a:pt x="2676" y="831"/>
                    <a:pt x="2676" y="788"/>
                  </a:cubicBezTo>
                  <a:lnTo>
                    <a:pt x="2676" y="290"/>
                  </a:lnTo>
                  <a:cubicBezTo>
                    <a:pt x="2676" y="279"/>
                    <a:pt x="2685" y="270"/>
                    <a:pt x="2696" y="270"/>
                  </a:cubicBezTo>
                  <a:lnTo>
                    <a:pt x="2783" y="270"/>
                  </a:lnTo>
                  <a:cubicBezTo>
                    <a:pt x="2794" y="270"/>
                    <a:pt x="2804" y="279"/>
                    <a:pt x="2804" y="290"/>
                  </a:cubicBezTo>
                  <a:lnTo>
                    <a:pt x="2804" y="930"/>
                  </a:lnTo>
                  <a:cubicBezTo>
                    <a:pt x="2804" y="941"/>
                    <a:pt x="2794" y="951"/>
                    <a:pt x="2783" y="951"/>
                  </a:cubicBezTo>
                  <a:close/>
                  <a:moveTo>
                    <a:pt x="10954" y="962"/>
                  </a:moveTo>
                  <a:cubicBezTo>
                    <a:pt x="10900" y="962"/>
                    <a:pt x="10847" y="952"/>
                    <a:pt x="10797" y="932"/>
                  </a:cubicBezTo>
                  <a:cubicBezTo>
                    <a:pt x="10775" y="924"/>
                    <a:pt x="10762" y="921"/>
                    <a:pt x="10762" y="895"/>
                  </a:cubicBezTo>
                  <a:lnTo>
                    <a:pt x="10762" y="837"/>
                  </a:lnTo>
                  <a:cubicBezTo>
                    <a:pt x="10762" y="826"/>
                    <a:pt x="10767" y="815"/>
                    <a:pt x="10779" y="815"/>
                  </a:cubicBezTo>
                  <a:cubicBezTo>
                    <a:pt x="10787" y="815"/>
                    <a:pt x="10791" y="818"/>
                    <a:pt x="10798" y="822"/>
                  </a:cubicBezTo>
                  <a:cubicBezTo>
                    <a:pt x="10845" y="849"/>
                    <a:pt x="10892" y="867"/>
                    <a:pt x="10947" y="867"/>
                  </a:cubicBezTo>
                  <a:cubicBezTo>
                    <a:pt x="11003" y="867"/>
                    <a:pt x="11060" y="845"/>
                    <a:pt x="11060" y="780"/>
                  </a:cubicBezTo>
                  <a:cubicBezTo>
                    <a:pt x="11060" y="717"/>
                    <a:pt x="11006" y="695"/>
                    <a:pt x="10960" y="670"/>
                  </a:cubicBezTo>
                  <a:cubicBezTo>
                    <a:pt x="10866" y="617"/>
                    <a:pt x="10776" y="579"/>
                    <a:pt x="10776" y="455"/>
                  </a:cubicBezTo>
                  <a:cubicBezTo>
                    <a:pt x="10776" y="322"/>
                    <a:pt x="10877" y="259"/>
                    <a:pt x="11000" y="259"/>
                  </a:cubicBezTo>
                  <a:cubicBezTo>
                    <a:pt x="11051" y="259"/>
                    <a:pt x="11095" y="269"/>
                    <a:pt x="11142" y="289"/>
                  </a:cubicBezTo>
                  <a:cubicBezTo>
                    <a:pt x="11161" y="297"/>
                    <a:pt x="11173" y="300"/>
                    <a:pt x="11173" y="323"/>
                  </a:cubicBezTo>
                  <a:lnTo>
                    <a:pt x="11173" y="385"/>
                  </a:lnTo>
                  <a:cubicBezTo>
                    <a:pt x="11173" y="395"/>
                    <a:pt x="11169" y="406"/>
                    <a:pt x="11158" y="406"/>
                  </a:cubicBezTo>
                  <a:cubicBezTo>
                    <a:pt x="11150" y="406"/>
                    <a:pt x="11142" y="401"/>
                    <a:pt x="11135" y="396"/>
                  </a:cubicBezTo>
                  <a:cubicBezTo>
                    <a:pt x="11087" y="369"/>
                    <a:pt x="11056" y="354"/>
                    <a:pt x="10999" y="354"/>
                  </a:cubicBezTo>
                  <a:cubicBezTo>
                    <a:pt x="10946" y="354"/>
                    <a:pt x="10902" y="375"/>
                    <a:pt x="10902" y="433"/>
                  </a:cubicBezTo>
                  <a:cubicBezTo>
                    <a:pt x="10902" y="560"/>
                    <a:pt x="11187" y="545"/>
                    <a:pt x="11187" y="763"/>
                  </a:cubicBezTo>
                  <a:cubicBezTo>
                    <a:pt x="11187" y="898"/>
                    <a:pt x="11078" y="962"/>
                    <a:pt x="10954" y="962"/>
                  </a:cubicBezTo>
                  <a:close/>
                  <a:moveTo>
                    <a:pt x="7748" y="951"/>
                  </a:moveTo>
                  <a:lnTo>
                    <a:pt x="7662" y="951"/>
                  </a:lnTo>
                  <a:cubicBezTo>
                    <a:pt x="7651" y="951"/>
                    <a:pt x="7642" y="941"/>
                    <a:pt x="7642" y="930"/>
                  </a:cubicBezTo>
                  <a:lnTo>
                    <a:pt x="7642" y="20"/>
                  </a:lnTo>
                  <a:cubicBezTo>
                    <a:pt x="7642" y="9"/>
                    <a:pt x="7651" y="0"/>
                    <a:pt x="7662" y="0"/>
                  </a:cubicBezTo>
                  <a:lnTo>
                    <a:pt x="7748" y="0"/>
                  </a:lnTo>
                  <a:cubicBezTo>
                    <a:pt x="7759" y="0"/>
                    <a:pt x="7768" y="9"/>
                    <a:pt x="7768" y="20"/>
                  </a:cubicBezTo>
                  <a:lnTo>
                    <a:pt x="7768" y="930"/>
                  </a:lnTo>
                  <a:cubicBezTo>
                    <a:pt x="7768" y="941"/>
                    <a:pt x="7759" y="951"/>
                    <a:pt x="7748" y="951"/>
                  </a:cubicBezTo>
                  <a:close/>
                  <a:moveTo>
                    <a:pt x="4573" y="604"/>
                  </a:moveTo>
                  <a:lnTo>
                    <a:pt x="4573" y="568"/>
                  </a:lnTo>
                  <a:cubicBezTo>
                    <a:pt x="4573" y="390"/>
                    <a:pt x="4464" y="259"/>
                    <a:pt x="4281" y="259"/>
                  </a:cubicBezTo>
                  <a:cubicBezTo>
                    <a:pt x="4070" y="259"/>
                    <a:pt x="3974" y="425"/>
                    <a:pt x="3974" y="618"/>
                  </a:cubicBezTo>
                  <a:cubicBezTo>
                    <a:pt x="3974" y="820"/>
                    <a:pt x="4093" y="962"/>
                    <a:pt x="4301" y="962"/>
                  </a:cubicBezTo>
                  <a:cubicBezTo>
                    <a:pt x="4364" y="962"/>
                    <a:pt x="4447" y="945"/>
                    <a:pt x="4504" y="918"/>
                  </a:cubicBezTo>
                  <a:cubicBezTo>
                    <a:pt x="4525" y="907"/>
                    <a:pt x="4534" y="906"/>
                    <a:pt x="4534" y="880"/>
                  </a:cubicBezTo>
                  <a:cubicBezTo>
                    <a:pt x="4534" y="863"/>
                    <a:pt x="4543" y="806"/>
                    <a:pt x="4515" y="806"/>
                  </a:cubicBezTo>
                  <a:cubicBezTo>
                    <a:pt x="4504" y="806"/>
                    <a:pt x="4496" y="812"/>
                    <a:pt x="4486" y="816"/>
                  </a:cubicBezTo>
                  <a:cubicBezTo>
                    <a:pt x="4438" y="839"/>
                    <a:pt x="4376" y="867"/>
                    <a:pt x="4322" y="867"/>
                  </a:cubicBezTo>
                  <a:cubicBezTo>
                    <a:pt x="4183" y="867"/>
                    <a:pt x="4100" y="767"/>
                    <a:pt x="4100" y="633"/>
                  </a:cubicBezTo>
                  <a:lnTo>
                    <a:pt x="4100" y="625"/>
                  </a:lnTo>
                  <a:lnTo>
                    <a:pt x="4553" y="625"/>
                  </a:lnTo>
                  <a:cubicBezTo>
                    <a:pt x="4564" y="625"/>
                    <a:pt x="4573" y="615"/>
                    <a:pt x="4573" y="604"/>
                  </a:cubicBezTo>
                  <a:close/>
                  <a:moveTo>
                    <a:pt x="4447" y="530"/>
                  </a:moveTo>
                  <a:lnTo>
                    <a:pt x="4100" y="530"/>
                  </a:lnTo>
                  <a:cubicBezTo>
                    <a:pt x="4101" y="429"/>
                    <a:pt x="4174" y="353"/>
                    <a:pt x="4275" y="353"/>
                  </a:cubicBezTo>
                  <a:cubicBezTo>
                    <a:pt x="4373" y="353"/>
                    <a:pt x="4447" y="415"/>
                    <a:pt x="4447" y="516"/>
                  </a:cubicBezTo>
                  <a:lnTo>
                    <a:pt x="4447" y="530"/>
                  </a:lnTo>
                  <a:close/>
                  <a:moveTo>
                    <a:pt x="3856" y="951"/>
                  </a:moveTo>
                  <a:lnTo>
                    <a:pt x="3769" y="951"/>
                  </a:lnTo>
                  <a:cubicBezTo>
                    <a:pt x="3758" y="951"/>
                    <a:pt x="3749" y="941"/>
                    <a:pt x="3749" y="930"/>
                  </a:cubicBezTo>
                  <a:lnTo>
                    <a:pt x="3749" y="497"/>
                  </a:lnTo>
                  <a:cubicBezTo>
                    <a:pt x="3749" y="402"/>
                    <a:pt x="3701" y="354"/>
                    <a:pt x="3606" y="354"/>
                  </a:cubicBezTo>
                  <a:cubicBezTo>
                    <a:pt x="3576" y="354"/>
                    <a:pt x="3544" y="358"/>
                    <a:pt x="3515" y="368"/>
                  </a:cubicBezTo>
                  <a:cubicBezTo>
                    <a:pt x="3473" y="383"/>
                    <a:pt x="3458" y="403"/>
                    <a:pt x="3458" y="448"/>
                  </a:cubicBezTo>
                  <a:lnTo>
                    <a:pt x="3458" y="930"/>
                  </a:lnTo>
                  <a:cubicBezTo>
                    <a:pt x="3458" y="941"/>
                    <a:pt x="3449" y="951"/>
                    <a:pt x="3438" y="951"/>
                  </a:cubicBezTo>
                  <a:lnTo>
                    <a:pt x="3351" y="951"/>
                  </a:lnTo>
                  <a:cubicBezTo>
                    <a:pt x="3340" y="951"/>
                    <a:pt x="3330" y="941"/>
                    <a:pt x="3330" y="930"/>
                  </a:cubicBezTo>
                  <a:lnTo>
                    <a:pt x="3330" y="498"/>
                  </a:lnTo>
                  <a:cubicBezTo>
                    <a:pt x="3330" y="401"/>
                    <a:pt x="3277" y="354"/>
                    <a:pt x="3181" y="354"/>
                  </a:cubicBezTo>
                  <a:cubicBezTo>
                    <a:pt x="3151" y="354"/>
                    <a:pt x="3121" y="360"/>
                    <a:pt x="3092" y="371"/>
                  </a:cubicBezTo>
                  <a:cubicBezTo>
                    <a:pt x="3053" y="385"/>
                    <a:pt x="3038" y="403"/>
                    <a:pt x="3038" y="445"/>
                  </a:cubicBezTo>
                  <a:lnTo>
                    <a:pt x="3038" y="930"/>
                  </a:lnTo>
                  <a:cubicBezTo>
                    <a:pt x="3038" y="941"/>
                    <a:pt x="3029" y="951"/>
                    <a:pt x="3018" y="951"/>
                  </a:cubicBezTo>
                  <a:lnTo>
                    <a:pt x="2932" y="951"/>
                  </a:lnTo>
                  <a:cubicBezTo>
                    <a:pt x="2921" y="951"/>
                    <a:pt x="2912" y="941"/>
                    <a:pt x="2912" y="930"/>
                  </a:cubicBezTo>
                  <a:lnTo>
                    <a:pt x="2912" y="290"/>
                  </a:lnTo>
                  <a:cubicBezTo>
                    <a:pt x="2912" y="279"/>
                    <a:pt x="2921" y="270"/>
                    <a:pt x="2932" y="270"/>
                  </a:cubicBezTo>
                  <a:lnTo>
                    <a:pt x="3003" y="270"/>
                  </a:lnTo>
                  <a:cubicBezTo>
                    <a:pt x="3026" y="270"/>
                    <a:pt x="3025" y="286"/>
                    <a:pt x="3025" y="304"/>
                  </a:cubicBezTo>
                  <a:lnTo>
                    <a:pt x="3029" y="304"/>
                  </a:lnTo>
                  <a:cubicBezTo>
                    <a:pt x="3053" y="304"/>
                    <a:pt x="3076" y="292"/>
                    <a:pt x="3098" y="284"/>
                  </a:cubicBezTo>
                  <a:cubicBezTo>
                    <a:pt x="3136" y="269"/>
                    <a:pt x="3179" y="259"/>
                    <a:pt x="3220" y="259"/>
                  </a:cubicBezTo>
                  <a:cubicBezTo>
                    <a:pt x="3287" y="259"/>
                    <a:pt x="3349" y="281"/>
                    <a:pt x="3398" y="326"/>
                  </a:cubicBezTo>
                  <a:lnTo>
                    <a:pt x="3415" y="326"/>
                  </a:lnTo>
                  <a:cubicBezTo>
                    <a:pt x="3478" y="285"/>
                    <a:pt x="3559" y="259"/>
                    <a:pt x="3635" y="259"/>
                  </a:cubicBezTo>
                  <a:cubicBezTo>
                    <a:pt x="3776" y="259"/>
                    <a:pt x="3877" y="339"/>
                    <a:pt x="3877" y="486"/>
                  </a:cubicBezTo>
                  <a:lnTo>
                    <a:pt x="3877" y="930"/>
                  </a:lnTo>
                  <a:cubicBezTo>
                    <a:pt x="3877" y="941"/>
                    <a:pt x="3867" y="951"/>
                    <a:pt x="3856" y="951"/>
                  </a:cubicBezTo>
                  <a:close/>
                  <a:moveTo>
                    <a:pt x="9216" y="951"/>
                  </a:moveTo>
                  <a:lnTo>
                    <a:pt x="9130" y="951"/>
                  </a:lnTo>
                  <a:cubicBezTo>
                    <a:pt x="9119" y="951"/>
                    <a:pt x="9110" y="941"/>
                    <a:pt x="9110" y="930"/>
                  </a:cubicBezTo>
                  <a:lnTo>
                    <a:pt x="9110" y="290"/>
                  </a:lnTo>
                  <a:cubicBezTo>
                    <a:pt x="9110" y="279"/>
                    <a:pt x="9119" y="270"/>
                    <a:pt x="9130" y="270"/>
                  </a:cubicBezTo>
                  <a:lnTo>
                    <a:pt x="9216" y="270"/>
                  </a:lnTo>
                  <a:cubicBezTo>
                    <a:pt x="9227" y="270"/>
                    <a:pt x="9236" y="279"/>
                    <a:pt x="9236" y="290"/>
                  </a:cubicBezTo>
                  <a:lnTo>
                    <a:pt x="9236" y="930"/>
                  </a:lnTo>
                  <a:cubicBezTo>
                    <a:pt x="9236" y="941"/>
                    <a:pt x="9227" y="951"/>
                    <a:pt x="9216" y="951"/>
                  </a:cubicBezTo>
                  <a:close/>
                  <a:moveTo>
                    <a:pt x="9172" y="152"/>
                  </a:moveTo>
                  <a:cubicBezTo>
                    <a:pt x="9122" y="152"/>
                    <a:pt x="9096" y="125"/>
                    <a:pt x="9096" y="74"/>
                  </a:cubicBezTo>
                  <a:cubicBezTo>
                    <a:pt x="9096" y="27"/>
                    <a:pt x="9126" y="0"/>
                    <a:pt x="9174" y="0"/>
                  </a:cubicBezTo>
                  <a:cubicBezTo>
                    <a:pt x="9223" y="0"/>
                    <a:pt x="9250" y="27"/>
                    <a:pt x="9250" y="76"/>
                  </a:cubicBezTo>
                  <a:cubicBezTo>
                    <a:pt x="9250" y="127"/>
                    <a:pt x="9223" y="152"/>
                    <a:pt x="9172" y="152"/>
                  </a:cubicBezTo>
                  <a:close/>
                  <a:moveTo>
                    <a:pt x="2115" y="924"/>
                  </a:moveTo>
                  <a:cubicBezTo>
                    <a:pt x="2068" y="951"/>
                    <a:pt x="1972" y="962"/>
                    <a:pt x="1919" y="962"/>
                  </a:cubicBezTo>
                  <a:cubicBezTo>
                    <a:pt x="1700" y="962"/>
                    <a:pt x="1579" y="827"/>
                    <a:pt x="1579" y="613"/>
                  </a:cubicBezTo>
                  <a:cubicBezTo>
                    <a:pt x="1579" y="392"/>
                    <a:pt x="1718" y="259"/>
                    <a:pt x="1937" y="259"/>
                  </a:cubicBezTo>
                  <a:cubicBezTo>
                    <a:pt x="1970" y="259"/>
                    <a:pt x="2132" y="277"/>
                    <a:pt x="2132" y="319"/>
                  </a:cubicBezTo>
                  <a:lnTo>
                    <a:pt x="2132" y="383"/>
                  </a:lnTo>
                  <a:cubicBezTo>
                    <a:pt x="2132" y="394"/>
                    <a:pt x="2127" y="406"/>
                    <a:pt x="2115" y="406"/>
                  </a:cubicBezTo>
                  <a:cubicBezTo>
                    <a:pt x="2106" y="406"/>
                    <a:pt x="2100" y="402"/>
                    <a:pt x="2093" y="398"/>
                  </a:cubicBezTo>
                  <a:cubicBezTo>
                    <a:pt x="2038" y="369"/>
                    <a:pt x="1996" y="354"/>
                    <a:pt x="1934" y="354"/>
                  </a:cubicBezTo>
                  <a:cubicBezTo>
                    <a:pt x="1779" y="354"/>
                    <a:pt x="1712" y="463"/>
                    <a:pt x="1712" y="607"/>
                  </a:cubicBezTo>
                  <a:cubicBezTo>
                    <a:pt x="1712" y="752"/>
                    <a:pt x="1779" y="867"/>
                    <a:pt x="1937" y="867"/>
                  </a:cubicBezTo>
                  <a:cubicBezTo>
                    <a:pt x="1992" y="867"/>
                    <a:pt x="2038" y="850"/>
                    <a:pt x="2087" y="826"/>
                  </a:cubicBezTo>
                  <a:cubicBezTo>
                    <a:pt x="2096" y="822"/>
                    <a:pt x="2105" y="815"/>
                    <a:pt x="2115" y="815"/>
                  </a:cubicBezTo>
                  <a:cubicBezTo>
                    <a:pt x="2140" y="815"/>
                    <a:pt x="2132" y="878"/>
                    <a:pt x="2132" y="894"/>
                  </a:cubicBezTo>
                  <a:cubicBezTo>
                    <a:pt x="2132" y="911"/>
                    <a:pt x="2128" y="916"/>
                    <a:pt x="2115" y="924"/>
                  </a:cubicBezTo>
                  <a:close/>
                  <a:moveTo>
                    <a:pt x="5734" y="933"/>
                  </a:moveTo>
                  <a:cubicBezTo>
                    <a:pt x="5697" y="952"/>
                    <a:pt x="5633" y="962"/>
                    <a:pt x="5592" y="962"/>
                  </a:cubicBezTo>
                  <a:cubicBezTo>
                    <a:pt x="5481" y="962"/>
                    <a:pt x="5406" y="903"/>
                    <a:pt x="5406" y="788"/>
                  </a:cubicBezTo>
                  <a:lnTo>
                    <a:pt x="5406" y="365"/>
                  </a:lnTo>
                  <a:cubicBezTo>
                    <a:pt x="5306" y="365"/>
                    <a:pt x="5311" y="384"/>
                    <a:pt x="5311" y="290"/>
                  </a:cubicBezTo>
                  <a:cubicBezTo>
                    <a:pt x="5311" y="279"/>
                    <a:pt x="5321" y="270"/>
                    <a:pt x="5332" y="270"/>
                  </a:cubicBezTo>
                  <a:lnTo>
                    <a:pt x="5406" y="270"/>
                  </a:lnTo>
                  <a:lnTo>
                    <a:pt x="5406" y="110"/>
                  </a:lnTo>
                  <a:cubicBezTo>
                    <a:pt x="5406" y="99"/>
                    <a:pt x="5416" y="89"/>
                    <a:pt x="5427" y="89"/>
                  </a:cubicBezTo>
                  <a:lnTo>
                    <a:pt x="5512" y="89"/>
                  </a:lnTo>
                  <a:cubicBezTo>
                    <a:pt x="5523" y="89"/>
                    <a:pt x="5533" y="99"/>
                    <a:pt x="5533" y="110"/>
                  </a:cubicBezTo>
                  <a:lnTo>
                    <a:pt x="5533" y="270"/>
                  </a:lnTo>
                  <a:lnTo>
                    <a:pt x="5728" y="270"/>
                  </a:lnTo>
                  <a:cubicBezTo>
                    <a:pt x="5739" y="270"/>
                    <a:pt x="5749" y="279"/>
                    <a:pt x="5749" y="290"/>
                  </a:cubicBezTo>
                  <a:lnTo>
                    <a:pt x="5749" y="345"/>
                  </a:lnTo>
                  <a:cubicBezTo>
                    <a:pt x="5749" y="356"/>
                    <a:pt x="5739" y="365"/>
                    <a:pt x="5728" y="365"/>
                  </a:cubicBezTo>
                  <a:lnTo>
                    <a:pt x="5533" y="365"/>
                  </a:lnTo>
                  <a:lnTo>
                    <a:pt x="5533" y="759"/>
                  </a:lnTo>
                  <a:cubicBezTo>
                    <a:pt x="5533" y="829"/>
                    <a:pt x="5559" y="867"/>
                    <a:pt x="5631" y="867"/>
                  </a:cubicBezTo>
                  <a:cubicBezTo>
                    <a:pt x="5681" y="867"/>
                    <a:pt x="5715" y="838"/>
                    <a:pt x="5731" y="838"/>
                  </a:cubicBezTo>
                  <a:cubicBezTo>
                    <a:pt x="5743" y="838"/>
                    <a:pt x="5749" y="849"/>
                    <a:pt x="5749" y="860"/>
                  </a:cubicBezTo>
                  <a:lnTo>
                    <a:pt x="5749" y="909"/>
                  </a:lnTo>
                  <a:cubicBezTo>
                    <a:pt x="5749" y="922"/>
                    <a:pt x="5746" y="926"/>
                    <a:pt x="5734" y="933"/>
                  </a:cubicBezTo>
                  <a:close/>
                  <a:moveTo>
                    <a:pt x="8970" y="933"/>
                  </a:moveTo>
                  <a:cubicBezTo>
                    <a:pt x="8933" y="952"/>
                    <a:pt x="8869" y="962"/>
                    <a:pt x="8829" y="962"/>
                  </a:cubicBezTo>
                  <a:cubicBezTo>
                    <a:pt x="8717" y="962"/>
                    <a:pt x="8642" y="903"/>
                    <a:pt x="8642" y="788"/>
                  </a:cubicBezTo>
                  <a:lnTo>
                    <a:pt x="8642" y="365"/>
                  </a:lnTo>
                  <a:cubicBezTo>
                    <a:pt x="8542" y="365"/>
                    <a:pt x="8547" y="384"/>
                    <a:pt x="8547" y="290"/>
                  </a:cubicBezTo>
                  <a:cubicBezTo>
                    <a:pt x="8547" y="279"/>
                    <a:pt x="8557" y="270"/>
                    <a:pt x="8568" y="270"/>
                  </a:cubicBezTo>
                  <a:lnTo>
                    <a:pt x="8642" y="270"/>
                  </a:lnTo>
                  <a:lnTo>
                    <a:pt x="8642" y="110"/>
                  </a:lnTo>
                  <a:cubicBezTo>
                    <a:pt x="8642" y="99"/>
                    <a:pt x="8652" y="89"/>
                    <a:pt x="8663" y="89"/>
                  </a:cubicBezTo>
                  <a:lnTo>
                    <a:pt x="8749" y="89"/>
                  </a:lnTo>
                  <a:cubicBezTo>
                    <a:pt x="8759" y="89"/>
                    <a:pt x="8769" y="99"/>
                    <a:pt x="8769" y="110"/>
                  </a:cubicBezTo>
                  <a:lnTo>
                    <a:pt x="8769" y="270"/>
                  </a:lnTo>
                  <a:lnTo>
                    <a:pt x="8965" y="270"/>
                  </a:lnTo>
                  <a:cubicBezTo>
                    <a:pt x="8975" y="270"/>
                    <a:pt x="8985" y="279"/>
                    <a:pt x="8985" y="290"/>
                  </a:cubicBezTo>
                  <a:lnTo>
                    <a:pt x="8985" y="345"/>
                  </a:lnTo>
                  <a:cubicBezTo>
                    <a:pt x="8985" y="356"/>
                    <a:pt x="8975" y="365"/>
                    <a:pt x="8965" y="365"/>
                  </a:cubicBezTo>
                  <a:lnTo>
                    <a:pt x="8769" y="365"/>
                  </a:lnTo>
                  <a:lnTo>
                    <a:pt x="8769" y="759"/>
                  </a:lnTo>
                  <a:cubicBezTo>
                    <a:pt x="8769" y="829"/>
                    <a:pt x="8795" y="867"/>
                    <a:pt x="8867" y="867"/>
                  </a:cubicBezTo>
                  <a:cubicBezTo>
                    <a:pt x="8917" y="867"/>
                    <a:pt x="8951" y="838"/>
                    <a:pt x="8967" y="838"/>
                  </a:cubicBezTo>
                  <a:cubicBezTo>
                    <a:pt x="8980" y="838"/>
                    <a:pt x="8985" y="849"/>
                    <a:pt x="8985" y="860"/>
                  </a:cubicBezTo>
                  <a:lnTo>
                    <a:pt x="8985" y="909"/>
                  </a:lnTo>
                  <a:cubicBezTo>
                    <a:pt x="8985" y="922"/>
                    <a:pt x="8982" y="926"/>
                    <a:pt x="8970" y="933"/>
                  </a:cubicBezTo>
                  <a:close/>
                  <a:moveTo>
                    <a:pt x="7525" y="615"/>
                  </a:moveTo>
                  <a:cubicBezTo>
                    <a:pt x="7525" y="407"/>
                    <a:pt x="7416" y="259"/>
                    <a:pt x="7197" y="259"/>
                  </a:cubicBezTo>
                  <a:cubicBezTo>
                    <a:pt x="6981" y="259"/>
                    <a:pt x="6871" y="411"/>
                    <a:pt x="6871" y="617"/>
                  </a:cubicBezTo>
                  <a:cubicBezTo>
                    <a:pt x="6871" y="823"/>
                    <a:pt x="6985" y="974"/>
                    <a:pt x="7202" y="974"/>
                  </a:cubicBezTo>
                  <a:cubicBezTo>
                    <a:pt x="7418" y="974"/>
                    <a:pt x="7525" y="819"/>
                    <a:pt x="7525" y="615"/>
                  </a:cubicBezTo>
                  <a:close/>
                  <a:moveTo>
                    <a:pt x="7392" y="615"/>
                  </a:moveTo>
                  <a:cubicBezTo>
                    <a:pt x="7392" y="748"/>
                    <a:pt x="7356" y="879"/>
                    <a:pt x="7199" y="879"/>
                  </a:cubicBezTo>
                  <a:cubicBezTo>
                    <a:pt x="7040" y="879"/>
                    <a:pt x="7004" y="751"/>
                    <a:pt x="7004" y="618"/>
                  </a:cubicBezTo>
                  <a:cubicBezTo>
                    <a:pt x="7004" y="482"/>
                    <a:pt x="7037" y="353"/>
                    <a:pt x="7197" y="353"/>
                  </a:cubicBezTo>
                  <a:cubicBezTo>
                    <a:pt x="7355" y="353"/>
                    <a:pt x="7392" y="481"/>
                    <a:pt x="7392" y="615"/>
                  </a:cubicBezTo>
                  <a:close/>
                  <a:moveTo>
                    <a:pt x="10000" y="615"/>
                  </a:moveTo>
                  <a:cubicBezTo>
                    <a:pt x="10000" y="407"/>
                    <a:pt x="9891" y="259"/>
                    <a:pt x="9673" y="259"/>
                  </a:cubicBezTo>
                  <a:cubicBezTo>
                    <a:pt x="9457" y="259"/>
                    <a:pt x="9346" y="411"/>
                    <a:pt x="9346" y="617"/>
                  </a:cubicBezTo>
                  <a:cubicBezTo>
                    <a:pt x="9346" y="823"/>
                    <a:pt x="9461" y="974"/>
                    <a:pt x="9677" y="974"/>
                  </a:cubicBezTo>
                  <a:cubicBezTo>
                    <a:pt x="9893" y="974"/>
                    <a:pt x="10000" y="819"/>
                    <a:pt x="10000" y="615"/>
                  </a:cubicBezTo>
                  <a:close/>
                  <a:moveTo>
                    <a:pt x="9867" y="615"/>
                  </a:moveTo>
                  <a:cubicBezTo>
                    <a:pt x="9867" y="748"/>
                    <a:pt x="9832" y="879"/>
                    <a:pt x="9674" y="879"/>
                  </a:cubicBezTo>
                  <a:cubicBezTo>
                    <a:pt x="9515" y="879"/>
                    <a:pt x="9480" y="751"/>
                    <a:pt x="9480" y="618"/>
                  </a:cubicBezTo>
                  <a:cubicBezTo>
                    <a:pt x="9480" y="482"/>
                    <a:pt x="9512" y="353"/>
                    <a:pt x="9673" y="353"/>
                  </a:cubicBezTo>
                  <a:cubicBezTo>
                    <a:pt x="9830" y="353"/>
                    <a:pt x="9867" y="481"/>
                    <a:pt x="9867" y="615"/>
                  </a:cubicBezTo>
                  <a:close/>
                  <a:moveTo>
                    <a:pt x="1497" y="615"/>
                  </a:moveTo>
                  <a:cubicBezTo>
                    <a:pt x="1497" y="407"/>
                    <a:pt x="1389" y="259"/>
                    <a:pt x="1170" y="259"/>
                  </a:cubicBezTo>
                  <a:cubicBezTo>
                    <a:pt x="954" y="259"/>
                    <a:pt x="844" y="411"/>
                    <a:pt x="844" y="617"/>
                  </a:cubicBezTo>
                  <a:cubicBezTo>
                    <a:pt x="844" y="823"/>
                    <a:pt x="958" y="974"/>
                    <a:pt x="1174" y="974"/>
                  </a:cubicBezTo>
                  <a:cubicBezTo>
                    <a:pt x="1390" y="974"/>
                    <a:pt x="1497" y="819"/>
                    <a:pt x="1497" y="615"/>
                  </a:cubicBezTo>
                  <a:close/>
                  <a:moveTo>
                    <a:pt x="1364" y="615"/>
                  </a:moveTo>
                  <a:cubicBezTo>
                    <a:pt x="1364" y="748"/>
                    <a:pt x="1329" y="879"/>
                    <a:pt x="1171" y="879"/>
                  </a:cubicBezTo>
                  <a:cubicBezTo>
                    <a:pt x="1012" y="879"/>
                    <a:pt x="977" y="751"/>
                    <a:pt x="977" y="618"/>
                  </a:cubicBezTo>
                  <a:cubicBezTo>
                    <a:pt x="977" y="482"/>
                    <a:pt x="1009" y="353"/>
                    <a:pt x="1170" y="353"/>
                  </a:cubicBezTo>
                  <a:cubicBezTo>
                    <a:pt x="1327" y="353"/>
                    <a:pt x="1364" y="481"/>
                    <a:pt x="1364" y="615"/>
                  </a:cubicBezTo>
                  <a:close/>
                  <a:moveTo>
                    <a:pt x="10639" y="951"/>
                  </a:moveTo>
                  <a:lnTo>
                    <a:pt x="10552" y="951"/>
                  </a:lnTo>
                  <a:cubicBezTo>
                    <a:pt x="10541" y="951"/>
                    <a:pt x="10532" y="941"/>
                    <a:pt x="10532" y="930"/>
                  </a:cubicBezTo>
                  <a:lnTo>
                    <a:pt x="10532" y="511"/>
                  </a:lnTo>
                  <a:cubicBezTo>
                    <a:pt x="10532" y="405"/>
                    <a:pt x="10481" y="354"/>
                    <a:pt x="10375" y="354"/>
                  </a:cubicBezTo>
                  <a:cubicBezTo>
                    <a:pt x="10343" y="354"/>
                    <a:pt x="10309" y="358"/>
                    <a:pt x="10279" y="371"/>
                  </a:cubicBezTo>
                  <a:cubicBezTo>
                    <a:pt x="10243" y="384"/>
                    <a:pt x="10226" y="401"/>
                    <a:pt x="10226" y="440"/>
                  </a:cubicBezTo>
                  <a:lnTo>
                    <a:pt x="10226" y="930"/>
                  </a:lnTo>
                  <a:cubicBezTo>
                    <a:pt x="10226" y="941"/>
                    <a:pt x="10216" y="951"/>
                    <a:pt x="10205" y="951"/>
                  </a:cubicBezTo>
                  <a:lnTo>
                    <a:pt x="10120" y="951"/>
                  </a:lnTo>
                  <a:cubicBezTo>
                    <a:pt x="10109" y="951"/>
                    <a:pt x="10099" y="941"/>
                    <a:pt x="10099" y="930"/>
                  </a:cubicBezTo>
                  <a:lnTo>
                    <a:pt x="10099" y="290"/>
                  </a:lnTo>
                  <a:cubicBezTo>
                    <a:pt x="10099" y="279"/>
                    <a:pt x="10109" y="270"/>
                    <a:pt x="10120" y="270"/>
                  </a:cubicBezTo>
                  <a:lnTo>
                    <a:pt x="10186" y="270"/>
                  </a:lnTo>
                  <a:cubicBezTo>
                    <a:pt x="10215" y="270"/>
                    <a:pt x="10212" y="281"/>
                    <a:pt x="10212" y="304"/>
                  </a:cubicBezTo>
                  <a:lnTo>
                    <a:pt x="10223" y="304"/>
                  </a:lnTo>
                  <a:cubicBezTo>
                    <a:pt x="10246" y="304"/>
                    <a:pt x="10272" y="288"/>
                    <a:pt x="10295" y="281"/>
                  </a:cubicBezTo>
                  <a:cubicBezTo>
                    <a:pt x="10337" y="267"/>
                    <a:pt x="10375" y="259"/>
                    <a:pt x="10420" y="259"/>
                  </a:cubicBezTo>
                  <a:cubicBezTo>
                    <a:pt x="10564" y="259"/>
                    <a:pt x="10659" y="345"/>
                    <a:pt x="10659" y="492"/>
                  </a:cubicBezTo>
                  <a:lnTo>
                    <a:pt x="10659" y="930"/>
                  </a:lnTo>
                  <a:cubicBezTo>
                    <a:pt x="10659" y="941"/>
                    <a:pt x="10650" y="951"/>
                    <a:pt x="10639" y="951"/>
                  </a:cubicBezTo>
                  <a:close/>
                  <a:moveTo>
                    <a:pt x="5206" y="951"/>
                  </a:moveTo>
                  <a:lnTo>
                    <a:pt x="5119" y="951"/>
                  </a:lnTo>
                  <a:cubicBezTo>
                    <a:pt x="5108" y="951"/>
                    <a:pt x="5098" y="941"/>
                    <a:pt x="5098" y="930"/>
                  </a:cubicBezTo>
                  <a:lnTo>
                    <a:pt x="5098" y="511"/>
                  </a:lnTo>
                  <a:cubicBezTo>
                    <a:pt x="5098" y="405"/>
                    <a:pt x="5048" y="354"/>
                    <a:pt x="4942" y="354"/>
                  </a:cubicBezTo>
                  <a:cubicBezTo>
                    <a:pt x="4909" y="354"/>
                    <a:pt x="4876" y="358"/>
                    <a:pt x="4846" y="371"/>
                  </a:cubicBezTo>
                  <a:cubicBezTo>
                    <a:pt x="4810" y="384"/>
                    <a:pt x="4793" y="401"/>
                    <a:pt x="4793" y="440"/>
                  </a:cubicBezTo>
                  <a:lnTo>
                    <a:pt x="4793" y="930"/>
                  </a:lnTo>
                  <a:cubicBezTo>
                    <a:pt x="4793" y="941"/>
                    <a:pt x="4783" y="951"/>
                    <a:pt x="4772" y="951"/>
                  </a:cubicBezTo>
                  <a:lnTo>
                    <a:pt x="4687" y="951"/>
                  </a:lnTo>
                  <a:cubicBezTo>
                    <a:pt x="4676" y="951"/>
                    <a:pt x="4666" y="941"/>
                    <a:pt x="4666" y="930"/>
                  </a:cubicBezTo>
                  <a:lnTo>
                    <a:pt x="4666" y="290"/>
                  </a:lnTo>
                  <a:cubicBezTo>
                    <a:pt x="4666" y="279"/>
                    <a:pt x="4676" y="270"/>
                    <a:pt x="4687" y="270"/>
                  </a:cubicBezTo>
                  <a:lnTo>
                    <a:pt x="4753" y="270"/>
                  </a:lnTo>
                  <a:cubicBezTo>
                    <a:pt x="4782" y="270"/>
                    <a:pt x="4779" y="281"/>
                    <a:pt x="4779" y="304"/>
                  </a:cubicBezTo>
                  <a:lnTo>
                    <a:pt x="4790" y="304"/>
                  </a:lnTo>
                  <a:cubicBezTo>
                    <a:pt x="4813" y="304"/>
                    <a:pt x="4839" y="288"/>
                    <a:pt x="4862" y="281"/>
                  </a:cubicBezTo>
                  <a:cubicBezTo>
                    <a:pt x="4904" y="267"/>
                    <a:pt x="4942" y="259"/>
                    <a:pt x="4987" y="259"/>
                  </a:cubicBezTo>
                  <a:cubicBezTo>
                    <a:pt x="5131" y="259"/>
                    <a:pt x="5226" y="345"/>
                    <a:pt x="5226" y="492"/>
                  </a:cubicBezTo>
                  <a:lnTo>
                    <a:pt x="5226" y="930"/>
                  </a:lnTo>
                  <a:cubicBezTo>
                    <a:pt x="5226" y="941"/>
                    <a:pt x="5217" y="951"/>
                    <a:pt x="5206" y="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3" name="Freeform 4"/>
          <p:cNvSpPr>
            <a:spLocks noChangeAspect="1"/>
          </p:cNvSpPr>
          <p:nvPr/>
        </p:nvSpPr>
        <p:spPr bwMode="ltGray">
          <a:xfrm>
            <a:off x="10894776" y="335017"/>
            <a:ext cx="866011" cy="648000"/>
          </a:xfrm>
          <a:custGeom>
            <a:avLst/>
            <a:gdLst/>
            <a:ahLst/>
            <a:cxnLst>
              <a:cxn ang="0">
                <a:pos x="221" y="140"/>
              </a:cxn>
              <a:cxn ang="0">
                <a:pos x="0" y="140"/>
              </a:cxn>
              <a:cxn ang="0">
                <a:pos x="140" y="0"/>
              </a:cxn>
              <a:cxn ang="0">
                <a:pos x="361" y="0"/>
              </a:cxn>
              <a:cxn ang="0">
                <a:pos x="361" y="222"/>
              </a:cxn>
              <a:cxn ang="0">
                <a:pos x="221" y="362"/>
              </a:cxn>
              <a:cxn ang="0">
                <a:pos x="221" y="140"/>
              </a:cxn>
            </a:cxnLst>
            <a:rect l="0" t="0" r="r" b="b"/>
            <a:pathLst>
              <a:path w="361" h="362">
                <a:moveTo>
                  <a:pt x="221" y="140"/>
                </a:moveTo>
                <a:lnTo>
                  <a:pt x="0" y="140"/>
                </a:lnTo>
                <a:lnTo>
                  <a:pt x="140" y="0"/>
                </a:lnTo>
                <a:lnTo>
                  <a:pt x="361" y="0"/>
                </a:lnTo>
                <a:lnTo>
                  <a:pt x="361" y="222"/>
                </a:lnTo>
                <a:lnTo>
                  <a:pt x="221" y="362"/>
                </a:lnTo>
                <a:lnTo>
                  <a:pt x="221" y="140"/>
                </a:lnTo>
                <a:close/>
              </a:path>
            </a:pathLst>
          </a:custGeom>
          <a:solidFill>
            <a:srgbClr val="DF052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8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</p:sldLayoutIdLst>
  <p:timing>
    <p:tnLst>
      <p:par>
        <p:cTn id="1" dur="indefinite" restart="never" nodeType="tmRoot"/>
      </p:par>
    </p:tnLst>
  </p:timing>
  <p:hf hdr="0" dt="0"/>
  <p:txStyles>
    <p:titleStyle>
      <a:lvl1pPr marL="0" indent="0" algn="r" defTabSz="914400" rtl="0" eaLnBrk="1" latinLnBrk="0" hangingPunct="1">
        <a:lnSpc>
          <a:spcPts val="2600"/>
        </a:lnSpc>
        <a:spcBef>
          <a:spcPct val="0"/>
        </a:spcBef>
        <a:buClr>
          <a:schemeClr val="accent1"/>
        </a:buClr>
        <a:buFont typeface="+mj-lt"/>
        <a:buNone/>
        <a:tabLst/>
        <a:defRPr sz="2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ts val="2600"/>
        </a:lnSpc>
        <a:spcBef>
          <a:spcPts val="500"/>
        </a:spcBef>
        <a:spcAft>
          <a:spcPts val="250"/>
        </a:spcAft>
        <a:buClr>
          <a:schemeClr val="accent1"/>
        </a:buClr>
        <a:buFontTx/>
        <a:buBlip>
          <a:blip r:embed="rId2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ts val="2400"/>
        </a:lnSpc>
        <a:spcBef>
          <a:spcPts val="250"/>
        </a:spcBef>
        <a:spcAft>
          <a:spcPts val="125"/>
        </a:spcAft>
        <a:buClr>
          <a:schemeClr val="accent1"/>
        </a:buClr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ts val="2200"/>
        </a:lnSpc>
        <a:spcBef>
          <a:spcPts val="250"/>
        </a:spcBef>
        <a:spcAft>
          <a:spcPts val="125"/>
        </a:spcAft>
        <a:buClr>
          <a:schemeClr val="accent1"/>
        </a:buClr>
        <a:buFontTx/>
        <a:buBlip>
          <a:blip r:embed="rId2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ts val="2000"/>
        </a:lnSpc>
        <a:spcBef>
          <a:spcPts val="125"/>
        </a:spcBef>
        <a:spcAft>
          <a:spcPts val="0"/>
        </a:spcAft>
        <a:buClr>
          <a:schemeClr val="accent1"/>
        </a:buClr>
        <a:buFontTx/>
        <a:buBlip>
          <a:blip r:embed="rId26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ts val="2000"/>
        </a:lnSpc>
        <a:spcBef>
          <a:spcPts val="0"/>
        </a:spcBef>
        <a:buClr>
          <a:schemeClr val="accent1"/>
        </a:buClr>
        <a:buFontTx/>
        <a:buBlip>
          <a:blip r:embed="rId26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31800" y="333375"/>
            <a:ext cx="11328400" cy="1079501"/>
          </a:xfrm>
          <a:prstGeom prst="rect">
            <a:avLst/>
          </a:prstGeom>
        </p:spPr>
        <p:txBody>
          <a:bodyPr vert="horz" lIns="0" tIns="367200" rIns="381600" bIns="0" rtlCol="0" anchor="t" anchorCtr="0">
            <a:noAutofit/>
          </a:bodyPr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31800" y="1773239"/>
            <a:ext cx="11328987" cy="4392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33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8112223" y="6450667"/>
            <a:ext cx="2784000" cy="144462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700">
                <a:solidFill>
                  <a:schemeClr val="tx2"/>
                </a:solidFill>
              </a:defRPr>
            </a:lvl1pPr>
          </a:lstStyle>
          <a:p>
            <a:fld id="{9D00C242-1ADE-42C0-9B7B-3C19DAD5AC09}" type="datetime1">
              <a:rPr lang="en-GB" smtClean="0">
                <a:solidFill>
                  <a:srgbClr val="000000"/>
                </a:solidFill>
              </a:rPr>
              <a:pPr/>
              <a:t>05/04/2016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271746" y="6450668"/>
            <a:ext cx="3648820" cy="144231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>
              <a:defRPr sz="700">
                <a:solidFill>
                  <a:schemeClr val="tx2"/>
                </a:solidFill>
              </a:defRPr>
            </a:lvl1pPr>
          </a:lstStyle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5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894776" y="6450667"/>
            <a:ext cx="865424" cy="144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46" name="Gruppieren 45"/>
          <p:cNvGrpSpPr>
            <a:grpSpLocks noChangeAspect="1"/>
          </p:cNvGrpSpPr>
          <p:nvPr/>
        </p:nvGrpSpPr>
        <p:grpSpPr bwMode="gray">
          <a:xfrm>
            <a:off x="729883" y="6450667"/>
            <a:ext cx="2183453" cy="154800"/>
            <a:chOff x="338138" y="3028950"/>
            <a:chExt cx="8531225" cy="806450"/>
          </a:xfrm>
        </p:grpSpPr>
        <p:sp>
          <p:nvSpPr>
            <p:cNvPr id="47" name="Freeform 5"/>
            <p:cNvSpPr>
              <a:spLocks noEditPoints="1"/>
            </p:cNvSpPr>
            <p:nvPr userDrawn="1"/>
          </p:nvSpPr>
          <p:spPr bwMode="gray">
            <a:xfrm>
              <a:off x="1146176" y="3157538"/>
              <a:ext cx="2919413" cy="549275"/>
            </a:xfrm>
            <a:custGeom>
              <a:avLst/>
              <a:gdLst>
                <a:gd name="T0" fmla="*/ 251 w 8044"/>
                <a:gd name="T1" fmla="*/ 1500 h 1500"/>
                <a:gd name="T2" fmla="*/ 0 w 8044"/>
                <a:gd name="T3" fmla="*/ 0 h 1500"/>
                <a:gd name="T4" fmla="*/ 570 w 8044"/>
                <a:gd name="T5" fmla="*/ 711 h 1500"/>
                <a:gd name="T6" fmla="*/ 760 w 8044"/>
                <a:gd name="T7" fmla="*/ 0 h 1500"/>
                <a:gd name="T8" fmla="*/ 826 w 8044"/>
                <a:gd name="T9" fmla="*/ 1500 h 1500"/>
                <a:gd name="T10" fmla="*/ 570 w 8044"/>
                <a:gd name="T11" fmla="*/ 711 h 1500"/>
                <a:gd name="T12" fmla="*/ 8044 w 8044"/>
                <a:gd name="T13" fmla="*/ 1500 h 1500"/>
                <a:gd name="T14" fmla="*/ 7869 w 8044"/>
                <a:gd name="T15" fmla="*/ 0 h 1500"/>
                <a:gd name="T16" fmla="*/ 7076 w 8044"/>
                <a:gd name="T17" fmla="*/ 228 h 1500"/>
                <a:gd name="T18" fmla="*/ 7793 w 8044"/>
                <a:gd name="T19" fmla="*/ 622 h 1500"/>
                <a:gd name="T20" fmla="*/ 7045 w 8044"/>
                <a:gd name="T21" fmla="*/ 797 h 1500"/>
                <a:gd name="T22" fmla="*/ 7220 w 8044"/>
                <a:gd name="T23" fmla="*/ 1500 h 1500"/>
                <a:gd name="T24" fmla="*/ 7793 w 8044"/>
                <a:gd name="T25" fmla="*/ 849 h 1500"/>
                <a:gd name="T26" fmla="*/ 7296 w 8044"/>
                <a:gd name="T27" fmla="*/ 1272 h 1500"/>
                <a:gd name="T28" fmla="*/ 6670 w 8044"/>
                <a:gd name="T29" fmla="*/ 0 h 1500"/>
                <a:gd name="T30" fmla="*/ 6845 w 8044"/>
                <a:gd name="T31" fmla="*/ 668 h 1500"/>
                <a:gd name="T32" fmla="*/ 6569 w 8044"/>
                <a:gd name="T33" fmla="*/ 843 h 1500"/>
                <a:gd name="T34" fmla="*/ 6658 w 8044"/>
                <a:gd name="T35" fmla="*/ 1500 h 1500"/>
                <a:gd name="T36" fmla="*/ 6594 w 8044"/>
                <a:gd name="T37" fmla="*/ 622 h 1500"/>
                <a:gd name="T38" fmla="*/ 6088 w 8044"/>
                <a:gd name="T39" fmla="*/ 228 h 1500"/>
                <a:gd name="T40" fmla="*/ 5836 w 8044"/>
                <a:gd name="T41" fmla="*/ 1500 h 1500"/>
                <a:gd name="T42" fmla="*/ 6670 w 8044"/>
                <a:gd name="T43" fmla="*/ 0 h 1500"/>
                <a:gd name="T44" fmla="*/ 4895 w 8044"/>
                <a:gd name="T45" fmla="*/ 0 h 1500"/>
                <a:gd name="T46" fmla="*/ 5624 w 8044"/>
                <a:gd name="T47" fmla="*/ 228 h 1500"/>
                <a:gd name="T48" fmla="*/ 4971 w 8044"/>
                <a:gd name="T49" fmla="*/ 622 h 1500"/>
                <a:gd name="T50" fmla="*/ 5602 w 8044"/>
                <a:gd name="T51" fmla="*/ 849 h 1500"/>
                <a:gd name="T52" fmla="*/ 4971 w 8044"/>
                <a:gd name="T53" fmla="*/ 1272 h 1500"/>
                <a:gd name="T54" fmla="*/ 5624 w 8044"/>
                <a:gd name="T55" fmla="*/ 1500 h 1500"/>
                <a:gd name="T56" fmla="*/ 4720 w 8044"/>
                <a:gd name="T57" fmla="*/ 1325 h 1500"/>
                <a:gd name="T58" fmla="*/ 3638 w 8044"/>
                <a:gd name="T59" fmla="*/ 175 h 1500"/>
                <a:gd name="T60" fmla="*/ 4532 w 8044"/>
                <a:gd name="T61" fmla="*/ 0 h 1500"/>
                <a:gd name="T62" fmla="*/ 3889 w 8044"/>
                <a:gd name="T63" fmla="*/ 228 h 1500"/>
                <a:gd name="T64" fmla="*/ 4532 w 8044"/>
                <a:gd name="T65" fmla="*/ 1272 h 1500"/>
                <a:gd name="T66" fmla="*/ 3813 w 8044"/>
                <a:gd name="T67" fmla="*/ 1500 h 1500"/>
                <a:gd name="T68" fmla="*/ 3638 w 8044"/>
                <a:gd name="T69" fmla="*/ 175 h 1500"/>
                <a:gd name="T70" fmla="*/ 2557 w 8044"/>
                <a:gd name="T71" fmla="*/ 0 h 1500"/>
                <a:gd name="T72" fmla="*/ 3419 w 8044"/>
                <a:gd name="T73" fmla="*/ 175 h 1500"/>
                <a:gd name="T74" fmla="*/ 3244 w 8044"/>
                <a:gd name="T75" fmla="*/ 1500 h 1500"/>
                <a:gd name="T76" fmla="*/ 2382 w 8044"/>
                <a:gd name="T77" fmla="*/ 1325 h 1500"/>
                <a:gd name="T78" fmla="*/ 2633 w 8044"/>
                <a:gd name="T79" fmla="*/ 1272 h 1500"/>
                <a:gd name="T80" fmla="*/ 3168 w 8044"/>
                <a:gd name="T81" fmla="*/ 228 h 1500"/>
                <a:gd name="T82" fmla="*/ 2633 w 8044"/>
                <a:gd name="T83" fmla="*/ 1272 h 1500"/>
                <a:gd name="T84" fmla="*/ 1184 w 8044"/>
                <a:gd name="T85" fmla="*/ 0 h 1500"/>
                <a:gd name="T86" fmla="*/ 1435 w 8044"/>
                <a:gd name="T87" fmla="*/ 642 h 1500"/>
                <a:gd name="T88" fmla="*/ 1912 w 8044"/>
                <a:gd name="T89" fmla="*/ 0 h 1500"/>
                <a:gd name="T90" fmla="*/ 2163 w 8044"/>
                <a:gd name="T91" fmla="*/ 1325 h 1500"/>
                <a:gd name="T92" fmla="*/ 1245 w 8044"/>
                <a:gd name="T93" fmla="*/ 1500 h 1500"/>
                <a:gd name="T94" fmla="*/ 1912 w 8044"/>
                <a:gd name="T95" fmla="*/ 1272 h 1500"/>
                <a:gd name="T96" fmla="*/ 1359 w 8044"/>
                <a:gd name="T97" fmla="*/ 869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44" h="1500">
                  <a:moveTo>
                    <a:pt x="251" y="0"/>
                  </a:moveTo>
                  <a:lnTo>
                    <a:pt x="251" y="1500"/>
                  </a:lnTo>
                  <a:lnTo>
                    <a:pt x="0" y="1500"/>
                  </a:lnTo>
                  <a:lnTo>
                    <a:pt x="0" y="0"/>
                  </a:lnTo>
                  <a:lnTo>
                    <a:pt x="251" y="0"/>
                  </a:lnTo>
                  <a:close/>
                  <a:moveTo>
                    <a:pt x="570" y="711"/>
                  </a:moveTo>
                  <a:lnTo>
                    <a:pt x="1051" y="0"/>
                  </a:lnTo>
                  <a:lnTo>
                    <a:pt x="760" y="0"/>
                  </a:lnTo>
                  <a:lnTo>
                    <a:pt x="270" y="712"/>
                  </a:lnTo>
                  <a:lnTo>
                    <a:pt x="826" y="1500"/>
                  </a:lnTo>
                  <a:lnTo>
                    <a:pt x="1141" y="1500"/>
                  </a:lnTo>
                  <a:lnTo>
                    <a:pt x="570" y="711"/>
                  </a:lnTo>
                  <a:close/>
                  <a:moveTo>
                    <a:pt x="7220" y="1500"/>
                  </a:moveTo>
                  <a:lnTo>
                    <a:pt x="8044" y="1500"/>
                  </a:lnTo>
                  <a:lnTo>
                    <a:pt x="8044" y="175"/>
                  </a:lnTo>
                  <a:cubicBezTo>
                    <a:pt x="8044" y="79"/>
                    <a:pt x="7965" y="0"/>
                    <a:pt x="7869" y="0"/>
                  </a:cubicBezTo>
                  <a:lnTo>
                    <a:pt x="7076" y="0"/>
                  </a:lnTo>
                  <a:lnTo>
                    <a:pt x="7076" y="228"/>
                  </a:lnTo>
                  <a:lnTo>
                    <a:pt x="7793" y="228"/>
                  </a:lnTo>
                  <a:lnTo>
                    <a:pt x="7793" y="622"/>
                  </a:lnTo>
                  <a:lnTo>
                    <a:pt x="7220" y="622"/>
                  </a:lnTo>
                  <a:cubicBezTo>
                    <a:pt x="7123" y="622"/>
                    <a:pt x="7045" y="700"/>
                    <a:pt x="7045" y="797"/>
                  </a:cubicBezTo>
                  <a:lnTo>
                    <a:pt x="7045" y="1325"/>
                  </a:lnTo>
                  <a:cubicBezTo>
                    <a:pt x="7045" y="1422"/>
                    <a:pt x="7123" y="1500"/>
                    <a:pt x="7220" y="1500"/>
                  </a:cubicBezTo>
                  <a:close/>
                  <a:moveTo>
                    <a:pt x="7296" y="849"/>
                  </a:moveTo>
                  <a:lnTo>
                    <a:pt x="7793" y="849"/>
                  </a:lnTo>
                  <a:lnTo>
                    <a:pt x="7793" y="1272"/>
                  </a:lnTo>
                  <a:lnTo>
                    <a:pt x="7296" y="1272"/>
                  </a:lnTo>
                  <a:lnTo>
                    <a:pt x="7296" y="849"/>
                  </a:lnTo>
                  <a:close/>
                  <a:moveTo>
                    <a:pt x="6670" y="0"/>
                  </a:moveTo>
                  <a:cubicBezTo>
                    <a:pt x="6767" y="0"/>
                    <a:pt x="6845" y="79"/>
                    <a:pt x="6845" y="175"/>
                  </a:cubicBezTo>
                  <a:lnTo>
                    <a:pt x="6845" y="668"/>
                  </a:lnTo>
                  <a:cubicBezTo>
                    <a:pt x="6845" y="765"/>
                    <a:pt x="6767" y="843"/>
                    <a:pt x="6670" y="843"/>
                  </a:cubicBezTo>
                  <a:cubicBezTo>
                    <a:pt x="6670" y="843"/>
                    <a:pt x="6599" y="843"/>
                    <a:pt x="6569" y="843"/>
                  </a:cubicBezTo>
                  <a:lnTo>
                    <a:pt x="6933" y="1500"/>
                  </a:lnTo>
                  <a:lnTo>
                    <a:pt x="6658" y="1500"/>
                  </a:lnTo>
                  <a:lnTo>
                    <a:pt x="6171" y="622"/>
                  </a:lnTo>
                  <a:cubicBezTo>
                    <a:pt x="6171" y="622"/>
                    <a:pt x="6568" y="622"/>
                    <a:pt x="6594" y="622"/>
                  </a:cubicBezTo>
                  <a:lnTo>
                    <a:pt x="6594" y="228"/>
                  </a:lnTo>
                  <a:lnTo>
                    <a:pt x="6088" y="228"/>
                  </a:lnTo>
                  <a:lnTo>
                    <a:pt x="6088" y="1500"/>
                  </a:lnTo>
                  <a:lnTo>
                    <a:pt x="5836" y="1500"/>
                  </a:lnTo>
                  <a:lnTo>
                    <a:pt x="5836" y="0"/>
                  </a:lnTo>
                  <a:lnTo>
                    <a:pt x="6670" y="0"/>
                  </a:lnTo>
                  <a:close/>
                  <a:moveTo>
                    <a:pt x="4720" y="175"/>
                  </a:moveTo>
                  <a:cubicBezTo>
                    <a:pt x="4720" y="79"/>
                    <a:pt x="4798" y="0"/>
                    <a:pt x="4895" y="0"/>
                  </a:cubicBezTo>
                  <a:lnTo>
                    <a:pt x="5624" y="0"/>
                  </a:lnTo>
                  <a:lnTo>
                    <a:pt x="5624" y="228"/>
                  </a:lnTo>
                  <a:lnTo>
                    <a:pt x="4971" y="228"/>
                  </a:lnTo>
                  <a:lnTo>
                    <a:pt x="4971" y="622"/>
                  </a:lnTo>
                  <a:lnTo>
                    <a:pt x="5602" y="622"/>
                  </a:lnTo>
                  <a:lnTo>
                    <a:pt x="5602" y="849"/>
                  </a:lnTo>
                  <a:lnTo>
                    <a:pt x="4971" y="849"/>
                  </a:lnTo>
                  <a:lnTo>
                    <a:pt x="4971" y="1272"/>
                  </a:lnTo>
                  <a:lnTo>
                    <a:pt x="5624" y="1272"/>
                  </a:lnTo>
                  <a:lnTo>
                    <a:pt x="5624" y="1500"/>
                  </a:lnTo>
                  <a:lnTo>
                    <a:pt x="4895" y="1500"/>
                  </a:lnTo>
                  <a:cubicBezTo>
                    <a:pt x="4798" y="1500"/>
                    <a:pt x="4720" y="1422"/>
                    <a:pt x="4720" y="1325"/>
                  </a:cubicBezTo>
                  <a:lnTo>
                    <a:pt x="4720" y="175"/>
                  </a:lnTo>
                  <a:close/>
                  <a:moveTo>
                    <a:pt x="3638" y="175"/>
                  </a:moveTo>
                  <a:cubicBezTo>
                    <a:pt x="3638" y="79"/>
                    <a:pt x="3716" y="0"/>
                    <a:pt x="3813" y="0"/>
                  </a:cubicBezTo>
                  <a:lnTo>
                    <a:pt x="4532" y="0"/>
                  </a:lnTo>
                  <a:lnTo>
                    <a:pt x="4532" y="228"/>
                  </a:lnTo>
                  <a:lnTo>
                    <a:pt x="3889" y="228"/>
                  </a:lnTo>
                  <a:lnTo>
                    <a:pt x="3889" y="1272"/>
                  </a:lnTo>
                  <a:lnTo>
                    <a:pt x="4532" y="1272"/>
                  </a:lnTo>
                  <a:lnTo>
                    <a:pt x="4532" y="1500"/>
                  </a:lnTo>
                  <a:lnTo>
                    <a:pt x="3813" y="1500"/>
                  </a:lnTo>
                  <a:cubicBezTo>
                    <a:pt x="3716" y="1500"/>
                    <a:pt x="3638" y="1422"/>
                    <a:pt x="3638" y="1325"/>
                  </a:cubicBezTo>
                  <a:lnTo>
                    <a:pt x="3638" y="175"/>
                  </a:lnTo>
                  <a:close/>
                  <a:moveTo>
                    <a:pt x="2382" y="175"/>
                  </a:moveTo>
                  <a:cubicBezTo>
                    <a:pt x="2382" y="79"/>
                    <a:pt x="2460" y="0"/>
                    <a:pt x="2557" y="0"/>
                  </a:cubicBezTo>
                  <a:lnTo>
                    <a:pt x="3244" y="0"/>
                  </a:lnTo>
                  <a:cubicBezTo>
                    <a:pt x="3341" y="0"/>
                    <a:pt x="3419" y="79"/>
                    <a:pt x="3419" y="175"/>
                  </a:cubicBezTo>
                  <a:lnTo>
                    <a:pt x="3419" y="1325"/>
                  </a:lnTo>
                  <a:cubicBezTo>
                    <a:pt x="3419" y="1422"/>
                    <a:pt x="3341" y="1500"/>
                    <a:pt x="3244" y="1500"/>
                  </a:cubicBezTo>
                  <a:lnTo>
                    <a:pt x="2557" y="1500"/>
                  </a:lnTo>
                  <a:cubicBezTo>
                    <a:pt x="2460" y="1500"/>
                    <a:pt x="2382" y="1422"/>
                    <a:pt x="2382" y="1325"/>
                  </a:cubicBezTo>
                  <a:lnTo>
                    <a:pt x="2382" y="175"/>
                  </a:lnTo>
                  <a:close/>
                  <a:moveTo>
                    <a:pt x="2633" y="1272"/>
                  </a:moveTo>
                  <a:lnTo>
                    <a:pt x="3168" y="1272"/>
                  </a:lnTo>
                  <a:lnTo>
                    <a:pt x="3168" y="228"/>
                  </a:lnTo>
                  <a:lnTo>
                    <a:pt x="2633" y="228"/>
                  </a:lnTo>
                  <a:lnTo>
                    <a:pt x="2633" y="1272"/>
                  </a:lnTo>
                  <a:close/>
                  <a:moveTo>
                    <a:pt x="1184" y="694"/>
                  </a:moveTo>
                  <a:lnTo>
                    <a:pt x="1184" y="0"/>
                  </a:lnTo>
                  <a:lnTo>
                    <a:pt x="1435" y="0"/>
                  </a:lnTo>
                  <a:cubicBezTo>
                    <a:pt x="1435" y="0"/>
                    <a:pt x="1435" y="615"/>
                    <a:pt x="1435" y="642"/>
                  </a:cubicBezTo>
                  <a:lnTo>
                    <a:pt x="1912" y="642"/>
                  </a:lnTo>
                  <a:lnTo>
                    <a:pt x="1912" y="0"/>
                  </a:lnTo>
                  <a:lnTo>
                    <a:pt x="2163" y="0"/>
                  </a:lnTo>
                  <a:lnTo>
                    <a:pt x="2163" y="1325"/>
                  </a:lnTo>
                  <a:cubicBezTo>
                    <a:pt x="2163" y="1422"/>
                    <a:pt x="2085" y="1500"/>
                    <a:pt x="1988" y="1500"/>
                  </a:cubicBezTo>
                  <a:lnTo>
                    <a:pt x="1245" y="1500"/>
                  </a:lnTo>
                  <a:lnTo>
                    <a:pt x="1245" y="1272"/>
                  </a:lnTo>
                  <a:cubicBezTo>
                    <a:pt x="1245" y="1272"/>
                    <a:pt x="1886" y="1272"/>
                    <a:pt x="1912" y="1272"/>
                  </a:cubicBezTo>
                  <a:lnTo>
                    <a:pt x="1912" y="869"/>
                  </a:lnTo>
                  <a:cubicBezTo>
                    <a:pt x="1886" y="869"/>
                    <a:pt x="1359" y="869"/>
                    <a:pt x="1359" y="869"/>
                  </a:cubicBezTo>
                  <a:cubicBezTo>
                    <a:pt x="1263" y="869"/>
                    <a:pt x="1184" y="791"/>
                    <a:pt x="1184" y="6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8" name="Freeform 6"/>
            <p:cNvSpPr>
              <a:spLocks noEditPoints="1"/>
            </p:cNvSpPr>
            <p:nvPr userDrawn="1"/>
          </p:nvSpPr>
          <p:spPr bwMode="gray">
            <a:xfrm>
              <a:off x="338138" y="3028950"/>
              <a:ext cx="644525" cy="806450"/>
            </a:xfrm>
            <a:custGeom>
              <a:avLst/>
              <a:gdLst>
                <a:gd name="T0" fmla="*/ 675 w 1774"/>
                <a:gd name="T1" fmla="*/ 424 h 2199"/>
                <a:gd name="T2" fmla="*/ 0 w 1774"/>
                <a:gd name="T3" fmla="*/ 424 h 2199"/>
                <a:gd name="T4" fmla="*/ 0 w 1774"/>
                <a:gd name="T5" fmla="*/ 1099 h 2199"/>
                <a:gd name="T6" fmla="*/ 675 w 1774"/>
                <a:gd name="T7" fmla="*/ 424 h 2199"/>
                <a:gd name="T8" fmla="*/ 675 w 1774"/>
                <a:gd name="T9" fmla="*/ 1774 h 2199"/>
                <a:gd name="T10" fmla="*/ 0 w 1774"/>
                <a:gd name="T11" fmla="*/ 1774 h 2199"/>
                <a:gd name="T12" fmla="*/ 0 w 1774"/>
                <a:gd name="T13" fmla="*/ 1099 h 2199"/>
                <a:gd name="T14" fmla="*/ 675 w 1774"/>
                <a:gd name="T15" fmla="*/ 1774 h 2199"/>
                <a:gd name="T16" fmla="*/ 675 w 1774"/>
                <a:gd name="T17" fmla="*/ 1774 h 2199"/>
                <a:gd name="T18" fmla="*/ 1350 w 1774"/>
                <a:gd name="T19" fmla="*/ 1099 h 2199"/>
                <a:gd name="T20" fmla="*/ 675 w 1774"/>
                <a:gd name="T21" fmla="*/ 424 h 2199"/>
                <a:gd name="T22" fmla="*/ 675 w 1774"/>
                <a:gd name="T23" fmla="*/ 1774 h 2199"/>
                <a:gd name="T24" fmla="*/ 1350 w 1774"/>
                <a:gd name="T25" fmla="*/ 424 h 2199"/>
                <a:gd name="T26" fmla="*/ 675 w 1774"/>
                <a:gd name="T27" fmla="*/ 424 h 2199"/>
                <a:gd name="T28" fmla="*/ 1099 w 1774"/>
                <a:gd name="T29" fmla="*/ 0 h 2199"/>
                <a:gd name="T30" fmla="*/ 1774 w 1774"/>
                <a:gd name="T31" fmla="*/ 0 h 2199"/>
                <a:gd name="T32" fmla="*/ 1774 w 1774"/>
                <a:gd name="T33" fmla="*/ 675 h 2199"/>
                <a:gd name="T34" fmla="*/ 1350 w 1774"/>
                <a:gd name="T35" fmla="*/ 1099 h 2199"/>
                <a:gd name="T36" fmla="*/ 1350 w 1774"/>
                <a:gd name="T37" fmla="*/ 424 h 2199"/>
                <a:gd name="T38" fmla="*/ 1350 w 1774"/>
                <a:gd name="T39" fmla="*/ 1774 h 2199"/>
                <a:gd name="T40" fmla="*/ 675 w 1774"/>
                <a:gd name="T41" fmla="*/ 1774 h 2199"/>
                <a:gd name="T42" fmla="*/ 1099 w 1774"/>
                <a:gd name="T43" fmla="*/ 2199 h 2199"/>
                <a:gd name="T44" fmla="*/ 1774 w 1774"/>
                <a:gd name="T45" fmla="*/ 2199 h 2199"/>
                <a:gd name="T46" fmla="*/ 1774 w 1774"/>
                <a:gd name="T47" fmla="*/ 1524 h 2199"/>
                <a:gd name="T48" fmla="*/ 1350 w 1774"/>
                <a:gd name="T49" fmla="*/ 1099 h 2199"/>
                <a:gd name="T50" fmla="*/ 1350 w 1774"/>
                <a:gd name="T51" fmla="*/ 1774 h 2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74" h="2199">
                  <a:moveTo>
                    <a:pt x="675" y="424"/>
                  </a:moveTo>
                  <a:lnTo>
                    <a:pt x="0" y="424"/>
                  </a:lnTo>
                  <a:lnTo>
                    <a:pt x="0" y="1099"/>
                  </a:lnTo>
                  <a:lnTo>
                    <a:pt x="675" y="424"/>
                  </a:lnTo>
                  <a:close/>
                  <a:moveTo>
                    <a:pt x="675" y="1774"/>
                  </a:moveTo>
                  <a:lnTo>
                    <a:pt x="0" y="1774"/>
                  </a:lnTo>
                  <a:lnTo>
                    <a:pt x="0" y="1099"/>
                  </a:lnTo>
                  <a:lnTo>
                    <a:pt x="675" y="1774"/>
                  </a:lnTo>
                  <a:close/>
                  <a:moveTo>
                    <a:pt x="675" y="1774"/>
                  </a:moveTo>
                  <a:lnTo>
                    <a:pt x="1350" y="1099"/>
                  </a:lnTo>
                  <a:lnTo>
                    <a:pt x="675" y="424"/>
                  </a:lnTo>
                  <a:lnTo>
                    <a:pt x="675" y="1774"/>
                  </a:lnTo>
                  <a:close/>
                  <a:moveTo>
                    <a:pt x="1350" y="424"/>
                  </a:moveTo>
                  <a:lnTo>
                    <a:pt x="675" y="424"/>
                  </a:lnTo>
                  <a:lnTo>
                    <a:pt x="1099" y="0"/>
                  </a:lnTo>
                  <a:lnTo>
                    <a:pt x="1774" y="0"/>
                  </a:lnTo>
                  <a:lnTo>
                    <a:pt x="1774" y="675"/>
                  </a:lnTo>
                  <a:lnTo>
                    <a:pt x="1350" y="1099"/>
                  </a:lnTo>
                  <a:lnTo>
                    <a:pt x="1350" y="424"/>
                  </a:lnTo>
                  <a:close/>
                  <a:moveTo>
                    <a:pt x="1350" y="1774"/>
                  </a:moveTo>
                  <a:lnTo>
                    <a:pt x="675" y="1774"/>
                  </a:lnTo>
                  <a:lnTo>
                    <a:pt x="1099" y="2199"/>
                  </a:lnTo>
                  <a:lnTo>
                    <a:pt x="1774" y="2199"/>
                  </a:lnTo>
                  <a:lnTo>
                    <a:pt x="1774" y="1524"/>
                  </a:lnTo>
                  <a:lnTo>
                    <a:pt x="1350" y="1099"/>
                  </a:lnTo>
                  <a:lnTo>
                    <a:pt x="1350" y="1774"/>
                  </a:lnTo>
                  <a:close/>
                </a:path>
              </a:pathLst>
            </a:custGeom>
            <a:solidFill>
              <a:srgbClr val="DF05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  <p:sp>
          <p:nvSpPr>
            <p:cNvPr id="49" name="Freeform 7"/>
            <p:cNvSpPr>
              <a:spLocks noEditPoints="1"/>
            </p:cNvSpPr>
            <p:nvPr userDrawn="1"/>
          </p:nvSpPr>
          <p:spPr bwMode="gray">
            <a:xfrm>
              <a:off x="4808538" y="3249613"/>
              <a:ext cx="4060825" cy="357188"/>
            </a:xfrm>
            <a:custGeom>
              <a:avLst/>
              <a:gdLst>
                <a:gd name="T0" fmla="*/ 0 w 11187"/>
                <a:gd name="T1" fmla="*/ 936 h 974"/>
                <a:gd name="T2" fmla="*/ 537 w 11187"/>
                <a:gd name="T3" fmla="*/ 751 h 974"/>
                <a:gd name="T4" fmla="*/ 629 w 11187"/>
                <a:gd name="T5" fmla="*/ 489 h 974"/>
                <a:gd name="T6" fmla="*/ 6264 w 11187"/>
                <a:gd name="T7" fmla="*/ 803 h 974"/>
                <a:gd name="T8" fmla="*/ 6385 w 11187"/>
                <a:gd name="T9" fmla="*/ 478 h 974"/>
                <a:gd name="T10" fmla="*/ 6749 w 11187"/>
                <a:gd name="T11" fmla="*/ 173 h 974"/>
                <a:gd name="T12" fmla="*/ 6469 w 11187"/>
                <a:gd name="T13" fmla="*/ 373 h 974"/>
                <a:gd name="T14" fmla="*/ 8361 w 11187"/>
                <a:gd name="T15" fmla="*/ 951 h 974"/>
                <a:gd name="T16" fmla="*/ 7895 w 11187"/>
                <a:gd name="T17" fmla="*/ 290 h 974"/>
                <a:gd name="T18" fmla="*/ 8066 w 11187"/>
                <a:gd name="T19" fmla="*/ 834 h 974"/>
                <a:gd name="T20" fmla="*/ 8348 w 11187"/>
                <a:gd name="T21" fmla="*/ 270 h 974"/>
                <a:gd name="T22" fmla="*/ 2783 w 11187"/>
                <a:gd name="T23" fmla="*/ 951 h 974"/>
                <a:gd name="T24" fmla="*/ 2244 w 11187"/>
                <a:gd name="T25" fmla="*/ 750 h 974"/>
                <a:gd name="T26" fmla="*/ 2371 w 11187"/>
                <a:gd name="T27" fmla="*/ 710 h 974"/>
                <a:gd name="T28" fmla="*/ 2676 w 11187"/>
                <a:gd name="T29" fmla="*/ 290 h 974"/>
                <a:gd name="T30" fmla="*/ 2783 w 11187"/>
                <a:gd name="T31" fmla="*/ 951 h 974"/>
                <a:gd name="T32" fmla="*/ 10779 w 11187"/>
                <a:gd name="T33" fmla="*/ 815 h 974"/>
                <a:gd name="T34" fmla="*/ 10776 w 11187"/>
                <a:gd name="T35" fmla="*/ 455 h 974"/>
                <a:gd name="T36" fmla="*/ 11158 w 11187"/>
                <a:gd name="T37" fmla="*/ 406 h 974"/>
                <a:gd name="T38" fmla="*/ 10954 w 11187"/>
                <a:gd name="T39" fmla="*/ 962 h 974"/>
                <a:gd name="T40" fmla="*/ 7662 w 11187"/>
                <a:gd name="T41" fmla="*/ 0 h 974"/>
                <a:gd name="T42" fmla="*/ 4573 w 11187"/>
                <a:gd name="T43" fmla="*/ 604 h 974"/>
                <a:gd name="T44" fmla="*/ 4504 w 11187"/>
                <a:gd name="T45" fmla="*/ 918 h 974"/>
                <a:gd name="T46" fmla="*/ 4100 w 11187"/>
                <a:gd name="T47" fmla="*/ 633 h 974"/>
                <a:gd name="T48" fmla="*/ 4100 w 11187"/>
                <a:gd name="T49" fmla="*/ 530 h 974"/>
                <a:gd name="T50" fmla="*/ 3769 w 11187"/>
                <a:gd name="T51" fmla="*/ 951 h 974"/>
                <a:gd name="T52" fmla="*/ 3458 w 11187"/>
                <a:gd name="T53" fmla="*/ 448 h 974"/>
                <a:gd name="T54" fmla="*/ 3330 w 11187"/>
                <a:gd name="T55" fmla="*/ 498 h 974"/>
                <a:gd name="T56" fmla="*/ 3018 w 11187"/>
                <a:gd name="T57" fmla="*/ 951 h 974"/>
                <a:gd name="T58" fmla="*/ 3003 w 11187"/>
                <a:gd name="T59" fmla="*/ 270 h 974"/>
                <a:gd name="T60" fmla="*/ 3398 w 11187"/>
                <a:gd name="T61" fmla="*/ 326 h 974"/>
                <a:gd name="T62" fmla="*/ 3856 w 11187"/>
                <a:gd name="T63" fmla="*/ 951 h 974"/>
                <a:gd name="T64" fmla="*/ 9130 w 11187"/>
                <a:gd name="T65" fmla="*/ 270 h 974"/>
                <a:gd name="T66" fmla="*/ 9172 w 11187"/>
                <a:gd name="T67" fmla="*/ 152 h 974"/>
                <a:gd name="T68" fmla="*/ 2115 w 11187"/>
                <a:gd name="T69" fmla="*/ 924 h 974"/>
                <a:gd name="T70" fmla="*/ 2132 w 11187"/>
                <a:gd name="T71" fmla="*/ 383 h 974"/>
                <a:gd name="T72" fmla="*/ 1937 w 11187"/>
                <a:gd name="T73" fmla="*/ 867 h 974"/>
                <a:gd name="T74" fmla="*/ 5734 w 11187"/>
                <a:gd name="T75" fmla="*/ 933 h 974"/>
                <a:gd name="T76" fmla="*/ 5332 w 11187"/>
                <a:gd name="T77" fmla="*/ 270 h 974"/>
                <a:gd name="T78" fmla="*/ 5533 w 11187"/>
                <a:gd name="T79" fmla="*/ 110 h 974"/>
                <a:gd name="T80" fmla="*/ 5728 w 11187"/>
                <a:gd name="T81" fmla="*/ 365 h 974"/>
                <a:gd name="T82" fmla="*/ 5749 w 11187"/>
                <a:gd name="T83" fmla="*/ 860 h 974"/>
                <a:gd name="T84" fmla="*/ 8642 w 11187"/>
                <a:gd name="T85" fmla="*/ 788 h 974"/>
                <a:gd name="T86" fmla="*/ 8642 w 11187"/>
                <a:gd name="T87" fmla="*/ 110 h 974"/>
                <a:gd name="T88" fmla="*/ 8965 w 11187"/>
                <a:gd name="T89" fmla="*/ 270 h 974"/>
                <a:gd name="T90" fmla="*/ 8769 w 11187"/>
                <a:gd name="T91" fmla="*/ 759 h 974"/>
                <a:gd name="T92" fmla="*/ 8970 w 11187"/>
                <a:gd name="T93" fmla="*/ 933 h 974"/>
                <a:gd name="T94" fmla="*/ 7525 w 11187"/>
                <a:gd name="T95" fmla="*/ 615 h 974"/>
                <a:gd name="T96" fmla="*/ 7392 w 11187"/>
                <a:gd name="T97" fmla="*/ 615 h 974"/>
                <a:gd name="T98" fmla="*/ 10000 w 11187"/>
                <a:gd name="T99" fmla="*/ 615 h 974"/>
                <a:gd name="T100" fmla="*/ 9867 w 11187"/>
                <a:gd name="T101" fmla="*/ 615 h 974"/>
                <a:gd name="T102" fmla="*/ 1497 w 11187"/>
                <a:gd name="T103" fmla="*/ 615 h 974"/>
                <a:gd name="T104" fmla="*/ 1364 w 11187"/>
                <a:gd name="T105" fmla="*/ 615 h 974"/>
                <a:gd name="T106" fmla="*/ 10375 w 11187"/>
                <a:gd name="T107" fmla="*/ 354 h 974"/>
                <a:gd name="T108" fmla="*/ 10120 w 11187"/>
                <a:gd name="T109" fmla="*/ 951 h 974"/>
                <a:gd name="T110" fmla="*/ 10212 w 11187"/>
                <a:gd name="T111" fmla="*/ 304 h 974"/>
                <a:gd name="T112" fmla="*/ 10659 w 11187"/>
                <a:gd name="T113" fmla="*/ 930 h 974"/>
                <a:gd name="T114" fmla="*/ 5098 w 11187"/>
                <a:gd name="T115" fmla="*/ 511 h 974"/>
                <a:gd name="T116" fmla="*/ 4772 w 11187"/>
                <a:gd name="T117" fmla="*/ 951 h 974"/>
                <a:gd name="T118" fmla="*/ 4753 w 11187"/>
                <a:gd name="T119" fmla="*/ 270 h 974"/>
                <a:gd name="T120" fmla="*/ 5226 w 11187"/>
                <a:gd name="T121" fmla="*/ 492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187" h="974">
                  <a:moveTo>
                    <a:pt x="768" y="486"/>
                  </a:moveTo>
                  <a:cubicBezTo>
                    <a:pt x="768" y="239"/>
                    <a:pt x="614" y="44"/>
                    <a:pt x="357" y="44"/>
                  </a:cubicBezTo>
                  <a:lnTo>
                    <a:pt x="15" y="44"/>
                  </a:lnTo>
                  <a:cubicBezTo>
                    <a:pt x="7" y="44"/>
                    <a:pt x="0" y="51"/>
                    <a:pt x="0" y="59"/>
                  </a:cubicBezTo>
                  <a:lnTo>
                    <a:pt x="0" y="936"/>
                  </a:lnTo>
                  <a:cubicBezTo>
                    <a:pt x="0" y="944"/>
                    <a:pt x="7" y="951"/>
                    <a:pt x="15" y="951"/>
                  </a:cubicBezTo>
                  <a:lnTo>
                    <a:pt x="322" y="951"/>
                  </a:lnTo>
                  <a:cubicBezTo>
                    <a:pt x="601" y="951"/>
                    <a:pt x="768" y="758"/>
                    <a:pt x="768" y="486"/>
                  </a:cubicBezTo>
                  <a:close/>
                  <a:moveTo>
                    <a:pt x="629" y="489"/>
                  </a:moveTo>
                  <a:cubicBezTo>
                    <a:pt x="629" y="585"/>
                    <a:pt x="602" y="678"/>
                    <a:pt x="537" y="751"/>
                  </a:cubicBezTo>
                  <a:cubicBezTo>
                    <a:pt x="466" y="830"/>
                    <a:pt x="386" y="853"/>
                    <a:pt x="283" y="853"/>
                  </a:cubicBezTo>
                  <a:lnTo>
                    <a:pt x="132" y="853"/>
                  </a:lnTo>
                  <a:lnTo>
                    <a:pt x="132" y="142"/>
                  </a:lnTo>
                  <a:lnTo>
                    <a:pt x="300" y="142"/>
                  </a:lnTo>
                  <a:cubicBezTo>
                    <a:pt x="511" y="142"/>
                    <a:pt x="629" y="284"/>
                    <a:pt x="629" y="489"/>
                  </a:cubicBezTo>
                  <a:close/>
                  <a:moveTo>
                    <a:pt x="6476" y="962"/>
                  </a:moveTo>
                  <a:cubicBezTo>
                    <a:pt x="6418" y="962"/>
                    <a:pt x="6329" y="952"/>
                    <a:pt x="6276" y="929"/>
                  </a:cubicBezTo>
                  <a:cubicBezTo>
                    <a:pt x="6261" y="922"/>
                    <a:pt x="6249" y="920"/>
                    <a:pt x="6249" y="901"/>
                  </a:cubicBezTo>
                  <a:lnTo>
                    <a:pt x="6249" y="819"/>
                  </a:lnTo>
                  <a:cubicBezTo>
                    <a:pt x="6249" y="810"/>
                    <a:pt x="6255" y="803"/>
                    <a:pt x="6264" y="803"/>
                  </a:cubicBezTo>
                  <a:cubicBezTo>
                    <a:pt x="6272" y="803"/>
                    <a:pt x="6279" y="808"/>
                    <a:pt x="6286" y="812"/>
                  </a:cubicBezTo>
                  <a:cubicBezTo>
                    <a:pt x="6339" y="846"/>
                    <a:pt x="6407" y="865"/>
                    <a:pt x="6469" y="865"/>
                  </a:cubicBezTo>
                  <a:cubicBezTo>
                    <a:pt x="6556" y="865"/>
                    <a:pt x="6631" y="820"/>
                    <a:pt x="6631" y="727"/>
                  </a:cubicBezTo>
                  <a:cubicBezTo>
                    <a:pt x="6631" y="655"/>
                    <a:pt x="6601" y="627"/>
                    <a:pt x="6545" y="589"/>
                  </a:cubicBezTo>
                  <a:lnTo>
                    <a:pt x="6385" y="478"/>
                  </a:lnTo>
                  <a:cubicBezTo>
                    <a:pt x="6309" y="425"/>
                    <a:pt x="6263" y="368"/>
                    <a:pt x="6263" y="270"/>
                  </a:cubicBezTo>
                  <a:cubicBezTo>
                    <a:pt x="6263" y="106"/>
                    <a:pt x="6389" y="33"/>
                    <a:pt x="6540" y="33"/>
                  </a:cubicBezTo>
                  <a:cubicBezTo>
                    <a:pt x="6597" y="33"/>
                    <a:pt x="6681" y="44"/>
                    <a:pt x="6733" y="70"/>
                  </a:cubicBezTo>
                  <a:cubicBezTo>
                    <a:pt x="6748" y="78"/>
                    <a:pt x="6749" y="78"/>
                    <a:pt x="6749" y="96"/>
                  </a:cubicBezTo>
                  <a:lnTo>
                    <a:pt x="6749" y="173"/>
                  </a:lnTo>
                  <a:cubicBezTo>
                    <a:pt x="6749" y="183"/>
                    <a:pt x="6749" y="194"/>
                    <a:pt x="6737" y="194"/>
                  </a:cubicBezTo>
                  <a:cubicBezTo>
                    <a:pt x="6729" y="194"/>
                    <a:pt x="6722" y="187"/>
                    <a:pt x="6715" y="183"/>
                  </a:cubicBezTo>
                  <a:cubicBezTo>
                    <a:pt x="6664" y="148"/>
                    <a:pt x="6609" y="130"/>
                    <a:pt x="6547" y="130"/>
                  </a:cubicBezTo>
                  <a:cubicBezTo>
                    <a:pt x="6467" y="130"/>
                    <a:pt x="6395" y="168"/>
                    <a:pt x="6395" y="256"/>
                  </a:cubicBezTo>
                  <a:cubicBezTo>
                    <a:pt x="6395" y="313"/>
                    <a:pt x="6424" y="343"/>
                    <a:pt x="6469" y="373"/>
                  </a:cubicBezTo>
                  <a:lnTo>
                    <a:pt x="6636" y="486"/>
                  </a:lnTo>
                  <a:cubicBezTo>
                    <a:pt x="6719" y="542"/>
                    <a:pt x="6776" y="602"/>
                    <a:pt x="6776" y="708"/>
                  </a:cubicBezTo>
                  <a:cubicBezTo>
                    <a:pt x="6776" y="882"/>
                    <a:pt x="6635" y="962"/>
                    <a:pt x="6476" y="962"/>
                  </a:cubicBezTo>
                  <a:close/>
                  <a:moveTo>
                    <a:pt x="8435" y="951"/>
                  </a:moveTo>
                  <a:lnTo>
                    <a:pt x="8361" y="951"/>
                  </a:lnTo>
                  <a:cubicBezTo>
                    <a:pt x="8341" y="951"/>
                    <a:pt x="8341" y="933"/>
                    <a:pt x="8341" y="918"/>
                  </a:cubicBezTo>
                  <a:cubicBezTo>
                    <a:pt x="8311" y="918"/>
                    <a:pt x="8289" y="929"/>
                    <a:pt x="8261" y="940"/>
                  </a:cubicBezTo>
                  <a:cubicBezTo>
                    <a:pt x="8216" y="956"/>
                    <a:pt x="8178" y="962"/>
                    <a:pt x="8130" y="962"/>
                  </a:cubicBezTo>
                  <a:cubicBezTo>
                    <a:pt x="7996" y="962"/>
                    <a:pt x="7895" y="892"/>
                    <a:pt x="7895" y="750"/>
                  </a:cubicBezTo>
                  <a:lnTo>
                    <a:pt x="7895" y="290"/>
                  </a:lnTo>
                  <a:cubicBezTo>
                    <a:pt x="7895" y="279"/>
                    <a:pt x="7905" y="270"/>
                    <a:pt x="7915" y="270"/>
                  </a:cubicBezTo>
                  <a:lnTo>
                    <a:pt x="8002" y="270"/>
                  </a:lnTo>
                  <a:cubicBezTo>
                    <a:pt x="8013" y="270"/>
                    <a:pt x="8023" y="279"/>
                    <a:pt x="8023" y="290"/>
                  </a:cubicBezTo>
                  <a:lnTo>
                    <a:pt x="8023" y="710"/>
                  </a:lnTo>
                  <a:cubicBezTo>
                    <a:pt x="8023" y="754"/>
                    <a:pt x="8028" y="807"/>
                    <a:pt x="8066" y="834"/>
                  </a:cubicBezTo>
                  <a:cubicBezTo>
                    <a:pt x="8097" y="857"/>
                    <a:pt x="8138" y="867"/>
                    <a:pt x="8178" y="867"/>
                  </a:cubicBezTo>
                  <a:cubicBezTo>
                    <a:pt x="8206" y="867"/>
                    <a:pt x="8236" y="863"/>
                    <a:pt x="8263" y="854"/>
                  </a:cubicBezTo>
                  <a:cubicBezTo>
                    <a:pt x="8301" y="844"/>
                    <a:pt x="8327" y="831"/>
                    <a:pt x="8327" y="788"/>
                  </a:cubicBezTo>
                  <a:lnTo>
                    <a:pt x="8327" y="290"/>
                  </a:lnTo>
                  <a:cubicBezTo>
                    <a:pt x="8327" y="279"/>
                    <a:pt x="8337" y="270"/>
                    <a:pt x="8348" y="270"/>
                  </a:cubicBezTo>
                  <a:lnTo>
                    <a:pt x="8435" y="270"/>
                  </a:lnTo>
                  <a:cubicBezTo>
                    <a:pt x="8445" y="270"/>
                    <a:pt x="8455" y="279"/>
                    <a:pt x="8455" y="290"/>
                  </a:cubicBezTo>
                  <a:lnTo>
                    <a:pt x="8455" y="930"/>
                  </a:lnTo>
                  <a:cubicBezTo>
                    <a:pt x="8455" y="941"/>
                    <a:pt x="8445" y="951"/>
                    <a:pt x="8435" y="951"/>
                  </a:cubicBezTo>
                  <a:close/>
                  <a:moveTo>
                    <a:pt x="2783" y="951"/>
                  </a:moveTo>
                  <a:lnTo>
                    <a:pt x="2710" y="951"/>
                  </a:lnTo>
                  <a:cubicBezTo>
                    <a:pt x="2689" y="951"/>
                    <a:pt x="2689" y="933"/>
                    <a:pt x="2689" y="918"/>
                  </a:cubicBezTo>
                  <a:cubicBezTo>
                    <a:pt x="2660" y="918"/>
                    <a:pt x="2638" y="929"/>
                    <a:pt x="2609" y="940"/>
                  </a:cubicBezTo>
                  <a:cubicBezTo>
                    <a:pt x="2564" y="956"/>
                    <a:pt x="2526" y="962"/>
                    <a:pt x="2479" y="962"/>
                  </a:cubicBezTo>
                  <a:cubicBezTo>
                    <a:pt x="2344" y="962"/>
                    <a:pt x="2244" y="892"/>
                    <a:pt x="2244" y="750"/>
                  </a:cubicBezTo>
                  <a:lnTo>
                    <a:pt x="2244" y="290"/>
                  </a:lnTo>
                  <a:cubicBezTo>
                    <a:pt x="2244" y="279"/>
                    <a:pt x="2253" y="270"/>
                    <a:pt x="2264" y="270"/>
                  </a:cubicBezTo>
                  <a:lnTo>
                    <a:pt x="2351" y="270"/>
                  </a:lnTo>
                  <a:cubicBezTo>
                    <a:pt x="2362" y="270"/>
                    <a:pt x="2371" y="279"/>
                    <a:pt x="2371" y="290"/>
                  </a:cubicBezTo>
                  <a:lnTo>
                    <a:pt x="2371" y="710"/>
                  </a:lnTo>
                  <a:cubicBezTo>
                    <a:pt x="2371" y="754"/>
                    <a:pt x="2377" y="807"/>
                    <a:pt x="2415" y="834"/>
                  </a:cubicBezTo>
                  <a:cubicBezTo>
                    <a:pt x="2446" y="857"/>
                    <a:pt x="2487" y="867"/>
                    <a:pt x="2526" y="867"/>
                  </a:cubicBezTo>
                  <a:cubicBezTo>
                    <a:pt x="2555" y="867"/>
                    <a:pt x="2585" y="863"/>
                    <a:pt x="2612" y="854"/>
                  </a:cubicBezTo>
                  <a:cubicBezTo>
                    <a:pt x="2650" y="844"/>
                    <a:pt x="2676" y="831"/>
                    <a:pt x="2676" y="788"/>
                  </a:cubicBezTo>
                  <a:lnTo>
                    <a:pt x="2676" y="290"/>
                  </a:lnTo>
                  <a:cubicBezTo>
                    <a:pt x="2676" y="279"/>
                    <a:pt x="2685" y="270"/>
                    <a:pt x="2696" y="270"/>
                  </a:cubicBezTo>
                  <a:lnTo>
                    <a:pt x="2783" y="270"/>
                  </a:lnTo>
                  <a:cubicBezTo>
                    <a:pt x="2794" y="270"/>
                    <a:pt x="2804" y="279"/>
                    <a:pt x="2804" y="290"/>
                  </a:cubicBezTo>
                  <a:lnTo>
                    <a:pt x="2804" y="930"/>
                  </a:lnTo>
                  <a:cubicBezTo>
                    <a:pt x="2804" y="941"/>
                    <a:pt x="2794" y="951"/>
                    <a:pt x="2783" y="951"/>
                  </a:cubicBezTo>
                  <a:close/>
                  <a:moveTo>
                    <a:pt x="10954" y="962"/>
                  </a:moveTo>
                  <a:cubicBezTo>
                    <a:pt x="10900" y="962"/>
                    <a:pt x="10847" y="952"/>
                    <a:pt x="10797" y="932"/>
                  </a:cubicBezTo>
                  <a:cubicBezTo>
                    <a:pt x="10775" y="924"/>
                    <a:pt x="10762" y="921"/>
                    <a:pt x="10762" y="895"/>
                  </a:cubicBezTo>
                  <a:lnTo>
                    <a:pt x="10762" y="837"/>
                  </a:lnTo>
                  <a:cubicBezTo>
                    <a:pt x="10762" y="826"/>
                    <a:pt x="10767" y="815"/>
                    <a:pt x="10779" y="815"/>
                  </a:cubicBezTo>
                  <a:cubicBezTo>
                    <a:pt x="10787" y="815"/>
                    <a:pt x="10791" y="818"/>
                    <a:pt x="10798" y="822"/>
                  </a:cubicBezTo>
                  <a:cubicBezTo>
                    <a:pt x="10845" y="849"/>
                    <a:pt x="10892" y="867"/>
                    <a:pt x="10947" y="867"/>
                  </a:cubicBezTo>
                  <a:cubicBezTo>
                    <a:pt x="11003" y="867"/>
                    <a:pt x="11060" y="845"/>
                    <a:pt x="11060" y="780"/>
                  </a:cubicBezTo>
                  <a:cubicBezTo>
                    <a:pt x="11060" y="717"/>
                    <a:pt x="11006" y="695"/>
                    <a:pt x="10960" y="670"/>
                  </a:cubicBezTo>
                  <a:cubicBezTo>
                    <a:pt x="10866" y="617"/>
                    <a:pt x="10776" y="579"/>
                    <a:pt x="10776" y="455"/>
                  </a:cubicBezTo>
                  <a:cubicBezTo>
                    <a:pt x="10776" y="322"/>
                    <a:pt x="10877" y="259"/>
                    <a:pt x="11000" y="259"/>
                  </a:cubicBezTo>
                  <a:cubicBezTo>
                    <a:pt x="11051" y="259"/>
                    <a:pt x="11095" y="269"/>
                    <a:pt x="11142" y="289"/>
                  </a:cubicBezTo>
                  <a:cubicBezTo>
                    <a:pt x="11161" y="297"/>
                    <a:pt x="11173" y="300"/>
                    <a:pt x="11173" y="323"/>
                  </a:cubicBezTo>
                  <a:lnTo>
                    <a:pt x="11173" y="385"/>
                  </a:lnTo>
                  <a:cubicBezTo>
                    <a:pt x="11173" y="395"/>
                    <a:pt x="11169" y="406"/>
                    <a:pt x="11158" y="406"/>
                  </a:cubicBezTo>
                  <a:cubicBezTo>
                    <a:pt x="11150" y="406"/>
                    <a:pt x="11142" y="401"/>
                    <a:pt x="11135" y="396"/>
                  </a:cubicBezTo>
                  <a:cubicBezTo>
                    <a:pt x="11087" y="369"/>
                    <a:pt x="11056" y="354"/>
                    <a:pt x="10999" y="354"/>
                  </a:cubicBezTo>
                  <a:cubicBezTo>
                    <a:pt x="10946" y="354"/>
                    <a:pt x="10902" y="375"/>
                    <a:pt x="10902" y="433"/>
                  </a:cubicBezTo>
                  <a:cubicBezTo>
                    <a:pt x="10902" y="560"/>
                    <a:pt x="11187" y="545"/>
                    <a:pt x="11187" y="763"/>
                  </a:cubicBezTo>
                  <a:cubicBezTo>
                    <a:pt x="11187" y="898"/>
                    <a:pt x="11078" y="962"/>
                    <a:pt x="10954" y="962"/>
                  </a:cubicBezTo>
                  <a:close/>
                  <a:moveTo>
                    <a:pt x="7748" y="951"/>
                  </a:moveTo>
                  <a:lnTo>
                    <a:pt x="7662" y="951"/>
                  </a:lnTo>
                  <a:cubicBezTo>
                    <a:pt x="7651" y="951"/>
                    <a:pt x="7642" y="941"/>
                    <a:pt x="7642" y="930"/>
                  </a:cubicBezTo>
                  <a:lnTo>
                    <a:pt x="7642" y="20"/>
                  </a:lnTo>
                  <a:cubicBezTo>
                    <a:pt x="7642" y="9"/>
                    <a:pt x="7651" y="0"/>
                    <a:pt x="7662" y="0"/>
                  </a:cubicBezTo>
                  <a:lnTo>
                    <a:pt x="7748" y="0"/>
                  </a:lnTo>
                  <a:cubicBezTo>
                    <a:pt x="7759" y="0"/>
                    <a:pt x="7768" y="9"/>
                    <a:pt x="7768" y="20"/>
                  </a:cubicBezTo>
                  <a:lnTo>
                    <a:pt x="7768" y="930"/>
                  </a:lnTo>
                  <a:cubicBezTo>
                    <a:pt x="7768" y="941"/>
                    <a:pt x="7759" y="951"/>
                    <a:pt x="7748" y="951"/>
                  </a:cubicBezTo>
                  <a:close/>
                  <a:moveTo>
                    <a:pt x="4573" y="604"/>
                  </a:moveTo>
                  <a:lnTo>
                    <a:pt x="4573" y="568"/>
                  </a:lnTo>
                  <a:cubicBezTo>
                    <a:pt x="4573" y="390"/>
                    <a:pt x="4464" y="259"/>
                    <a:pt x="4281" y="259"/>
                  </a:cubicBezTo>
                  <a:cubicBezTo>
                    <a:pt x="4070" y="259"/>
                    <a:pt x="3974" y="425"/>
                    <a:pt x="3974" y="618"/>
                  </a:cubicBezTo>
                  <a:cubicBezTo>
                    <a:pt x="3974" y="820"/>
                    <a:pt x="4093" y="962"/>
                    <a:pt x="4301" y="962"/>
                  </a:cubicBezTo>
                  <a:cubicBezTo>
                    <a:pt x="4364" y="962"/>
                    <a:pt x="4447" y="945"/>
                    <a:pt x="4504" y="918"/>
                  </a:cubicBezTo>
                  <a:cubicBezTo>
                    <a:pt x="4525" y="907"/>
                    <a:pt x="4534" y="906"/>
                    <a:pt x="4534" y="880"/>
                  </a:cubicBezTo>
                  <a:cubicBezTo>
                    <a:pt x="4534" y="863"/>
                    <a:pt x="4543" y="806"/>
                    <a:pt x="4515" y="806"/>
                  </a:cubicBezTo>
                  <a:cubicBezTo>
                    <a:pt x="4504" y="806"/>
                    <a:pt x="4496" y="812"/>
                    <a:pt x="4486" y="816"/>
                  </a:cubicBezTo>
                  <a:cubicBezTo>
                    <a:pt x="4438" y="839"/>
                    <a:pt x="4376" y="867"/>
                    <a:pt x="4322" y="867"/>
                  </a:cubicBezTo>
                  <a:cubicBezTo>
                    <a:pt x="4183" y="867"/>
                    <a:pt x="4100" y="767"/>
                    <a:pt x="4100" y="633"/>
                  </a:cubicBezTo>
                  <a:lnTo>
                    <a:pt x="4100" y="625"/>
                  </a:lnTo>
                  <a:lnTo>
                    <a:pt x="4553" y="625"/>
                  </a:lnTo>
                  <a:cubicBezTo>
                    <a:pt x="4564" y="625"/>
                    <a:pt x="4573" y="615"/>
                    <a:pt x="4573" y="604"/>
                  </a:cubicBezTo>
                  <a:close/>
                  <a:moveTo>
                    <a:pt x="4447" y="530"/>
                  </a:moveTo>
                  <a:lnTo>
                    <a:pt x="4100" y="530"/>
                  </a:lnTo>
                  <a:cubicBezTo>
                    <a:pt x="4101" y="429"/>
                    <a:pt x="4174" y="353"/>
                    <a:pt x="4275" y="353"/>
                  </a:cubicBezTo>
                  <a:cubicBezTo>
                    <a:pt x="4373" y="353"/>
                    <a:pt x="4447" y="415"/>
                    <a:pt x="4447" y="516"/>
                  </a:cubicBezTo>
                  <a:lnTo>
                    <a:pt x="4447" y="530"/>
                  </a:lnTo>
                  <a:close/>
                  <a:moveTo>
                    <a:pt x="3856" y="951"/>
                  </a:moveTo>
                  <a:lnTo>
                    <a:pt x="3769" y="951"/>
                  </a:lnTo>
                  <a:cubicBezTo>
                    <a:pt x="3758" y="951"/>
                    <a:pt x="3749" y="941"/>
                    <a:pt x="3749" y="930"/>
                  </a:cubicBezTo>
                  <a:lnTo>
                    <a:pt x="3749" y="497"/>
                  </a:lnTo>
                  <a:cubicBezTo>
                    <a:pt x="3749" y="402"/>
                    <a:pt x="3701" y="354"/>
                    <a:pt x="3606" y="354"/>
                  </a:cubicBezTo>
                  <a:cubicBezTo>
                    <a:pt x="3576" y="354"/>
                    <a:pt x="3544" y="358"/>
                    <a:pt x="3515" y="368"/>
                  </a:cubicBezTo>
                  <a:cubicBezTo>
                    <a:pt x="3473" y="383"/>
                    <a:pt x="3458" y="403"/>
                    <a:pt x="3458" y="448"/>
                  </a:cubicBezTo>
                  <a:lnTo>
                    <a:pt x="3458" y="930"/>
                  </a:lnTo>
                  <a:cubicBezTo>
                    <a:pt x="3458" y="941"/>
                    <a:pt x="3449" y="951"/>
                    <a:pt x="3438" y="951"/>
                  </a:cubicBezTo>
                  <a:lnTo>
                    <a:pt x="3351" y="951"/>
                  </a:lnTo>
                  <a:cubicBezTo>
                    <a:pt x="3340" y="951"/>
                    <a:pt x="3330" y="941"/>
                    <a:pt x="3330" y="930"/>
                  </a:cubicBezTo>
                  <a:lnTo>
                    <a:pt x="3330" y="498"/>
                  </a:lnTo>
                  <a:cubicBezTo>
                    <a:pt x="3330" y="401"/>
                    <a:pt x="3277" y="354"/>
                    <a:pt x="3181" y="354"/>
                  </a:cubicBezTo>
                  <a:cubicBezTo>
                    <a:pt x="3151" y="354"/>
                    <a:pt x="3121" y="360"/>
                    <a:pt x="3092" y="371"/>
                  </a:cubicBezTo>
                  <a:cubicBezTo>
                    <a:pt x="3053" y="385"/>
                    <a:pt x="3038" y="403"/>
                    <a:pt x="3038" y="445"/>
                  </a:cubicBezTo>
                  <a:lnTo>
                    <a:pt x="3038" y="930"/>
                  </a:lnTo>
                  <a:cubicBezTo>
                    <a:pt x="3038" y="941"/>
                    <a:pt x="3029" y="951"/>
                    <a:pt x="3018" y="951"/>
                  </a:cubicBezTo>
                  <a:lnTo>
                    <a:pt x="2932" y="951"/>
                  </a:lnTo>
                  <a:cubicBezTo>
                    <a:pt x="2921" y="951"/>
                    <a:pt x="2912" y="941"/>
                    <a:pt x="2912" y="930"/>
                  </a:cubicBezTo>
                  <a:lnTo>
                    <a:pt x="2912" y="290"/>
                  </a:lnTo>
                  <a:cubicBezTo>
                    <a:pt x="2912" y="279"/>
                    <a:pt x="2921" y="270"/>
                    <a:pt x="2932" y="270"/>
                  </a:cubicBezTo>
                  <a:lnTo>
                    <a:pt x="3003" y="270"/>
                  </a:lnTo>
                  <a:cubicBezTo>
                    <a:pt x="3026" y="270"/>
                    <a:pt x="3025" y="286"/>
                    <a:pt x="3025" y="304"/>
                  </a:cubicBezTo>
                  <a:lnTo>
                    <a:pt x="3029" y="304"/>
                  </a:lnTo>
                  <a:cubicBezTo>
                    <a:pt x="3053" y="304"/>
                    <a:pt x="3076" y="292"/>
                    <a:pt x="3098" y="284"/>
                  </a:cubicBezTo>
                  <a:cubicBezTo>
                    <a:pt x="3136" y="269"/>
                    <a:pt x="3179" y="259"/>
                    <a:pt x="3220" y="259"/>
                  </a:cubicBezTo>
                  <a:cubicBezTo>
                    <a:pt x="3287" y="259"/>
                    <a:pt x="3349" y="281"/>
                    <a:pt x="3398" y="326"/>
                  </a:cubicBezTo>
                  <a:lnTo>
                    <a:pt x="3415" y="326"/>
                  </a:lnTo>
                  <a:cubicBezTo>
                    <a:pt x="3478" y="285"/>
                    <a:pt x="3559" y="259"/>
                    <a:pt x="3635" y="259"/>
                  </a:cubicBezTo>
                  <a:cubicBezTo>
                    <a:pt x="3776" y="259"/>
                    <a:pt x="3877" y="339"/>
                    <a:pt x="3877" y="486"/>
                  </a:cubicBezTo>
                  <a:lnTo>
                    <a:pt x="3877" y="930"/>
                  </a:lnTo>
                  <a:cubicBezTo>
                    <a:pt x="3877" y="941"/>
                    <a:pt x="3867" y="951"/>
                    <a:pt x="3856" y="951"/>
                  </a:cubicBezTo>
                  <a:close/>
                  <a:moveTo>
                    <a:pt x="9216" y="951"/>
                  </a:moveTo>
                  <a:lnTo>
                    <a:pt x="9130" y="951"/>
                  </a:lnTo>
                  <a:cubicBezTo>
                    <a:pt x="9119" y="951"/>
                    <a:pt x="9110" y="941"/>
                    <a:pt x="9110" y="930"/>
                  </a:cubicBezTo>
                  <a:lnTo>
                    <a:pt x="9110" y="290"/>
                  </a:lnTo>
                  <a:cubicBezTo>
                    <a:pt x="9110" y="279"/>
                    <a:pt x="9119" y="270"/>
                    <a:pt x="9130" y="270"/>
                  </a:cubicBezTo>
                  <a:lnTo>
                    <a:pt x="9216" y="270"/>
                  </a:lnTo>
                  <a:cubicBezTo>
                    <a:pt x="9227" y="270"/>
                    <a:pt x="9236" y="279"/>
                    <a:pt x="9236" y="290"/>
                  </a:cubicBezTo>
                  <a:lnTo>
                    <a:pt x="9236" y="930"/>
                  </a:lnTo>
                  <a:cubicBezTo>
                    <a:pt x="9236" y="941"/>
                    <a:pt x="9227" y="951"/>
                    <a:pt x="9216" y="951"/>
                  </a:cubicBezTo>
                  <a:close/>
                  <a:moveTo>
                    <a:pt x="9172" y="152"/>
                  </a:moveTo>
                  <a:cubicBezTo>
                    <a:pt x="9122" y="152"/>
                    <a:pt x="9096" y="125"/>
                    <a:pt x="9096" y="74"/>
                  </a:cubicBezTo>
                  <a:cubicBezTo>
                    <a:pt x="9096" y="27"/>
                    <a:pt x="9126" y="0"/>
                    <a:pt x="9174" y="0"/>
                  </a:cubicBezTo>
                  <a:cubicBezTo>
                    <a:pt x="9223" y="0"/>
                    <a:pt x="9250" y="27"/>
                    <a:pt x="9250" y="76"/>
                  </a:cubicBezTo>
                  <a:cubicBezTo>
                    <a:pt x="9250" y="127"/>
                    <a:pt x="9223" y="152"/>
                    <a:pt x="9172" y="152"/>
                  </a:cubicBezTo>
                  <a:close/>
                  <a:moveTo>
                    <a:pt x="2115" y="924"/>
                  </a:moveTo>
                  <a:cubicBezTo>
                    <a:pt x="2068" y="951"/>
                    <a:pt x="1972" y="962"/>
                    <a:pt x="1919" y="962"/>
                  </a:cubicBezTo>
                  <a:cubicBezTo>
                    <a:pt x="1700" y="962"/>
                    <a:pt x="1579" y="827"/>
                    <a:pt x="1579" y="613"/>
                  </a:cubicBezTo>
                  <a:cubicBezTo>
                    <a:pt x="1579" y="392"/>
                    <a:pt x="1718" y="259"/>
                    <a:pt x="1937" y="259"/>
                  </a:cubicBezTo>
                  <a:cubicBezTo>
                    <a:pt x="1970" y="259"/>
                    <a:pt x="2132" y="277"/>
                    <a:pt x="2132" y="319"/>
                  </a:cubicBezTo>
                  <a:lnTo>
                    <a:pt x="2132" y="383"/>
                  </a:lnTo>
                  <a:cubicBezTo>
                    <a:pt x="2132" y="394"/>
                    <a:pt x="2127" y="406"/>
                    <a:pt x="2115" y="406"/>
                  </a:cubicBezTo>
                  <a:cubicBezTo>
                    <a:pt x="2106" y="406"/>
                    <a:pt x="2100" y="402"/>
                    <a:pt x="2093" y="398"/>
                  </a:cubicBezTo>
                  <a:cubicBezTo>
                    <a:pt x="2038" y="369"/>
                    <a:pt x="1996" y="354"/>
                    <a:pt x="1934" y="354"/>
                  </a:cubicBezTo>
                  <a:cubicBezTo>
                    <a:pt x="1779" y="354"/>
                    <a:pt x="1712" y="463"/>
                    <a:pt x="1712" y="607"/>
                  </a:cubicBezTo>
                  <a:cubicBezTo>
                    <a:pt x="1712" y="752"/>
                    <a:pt x="1779" y="867"/>
                    <a:pt x="1937" y="867"/>
                  </a:cubicBezTo>
                  <a:cubicBezTo>
                    <a:pt x="1992" y="867"/>
                    <a:pt x="2038" y="850"/>
                    <a:pt x="2087" y="826"/>
                  </a:cubicBezTo>
                  <a:cubicBezTo>
                    <a:pt x="2096" y="822"/>
                    <a:pt x="2105" y="815"/>
                    <a:pt x="2115" y="815"/>
                  </a:cubicBezTo>
                  <a:cubicBezTo>
                    <a:pt x="2140" y="815"/>
                    <a:pt x="2132" y="878"/>
                    <a:pt x="2132" y="894"/>
                  </a:cubicBezTo>
                  <a:cubicBezTo>
                    <a:pt x="2132" y="911"/>
                    <a:pt x="2128" y="916"/>
                    <a:pt x="2115" y="924"/>
                  </a:cubicBezTo>
                  <a:close/>
                  <a:moveTo>
                    <a:pt x="5734" y="933"/>
                  </a:moveTo>
                  <a:cubicBezTo>
                    <a:pt x="5697" y="952"/>
                    <a:pt x="5633" y="962"/>
                    <a:pt x="5592" y="962"/>
                  </a:cubicBezTo>
                  <a:cubicBezTo>
                    <a:pt x="5481" y="962"/>
                    <a:pt x="5406" y="903"/>
                    <a:pt x="5406" y="788"/>
                  </a:cubicBezTo>
                  <a:lnTo>
                    <a:pt x="5406" y="365"/>
                  </a:lnTo>
                  <a:cubicBezTo>
                    <a:pt x="5306" y="365"/>
                    <a:pt x="5311" y="384"/>
                    <a:pt x="5311" y="290"/>
                  </a:cubicBezTo>
                  <a:cubicBezTo>
                    <a:pt x="5311" y="279"/>
                    <a:pt x="5321" y="270"/>
                    <a:pt x="5332" y="270"/>
                  </a:cubicBezTo>
                  <a:lnTo>
                    <a:pt x="5406" y="270"/>
                  </a:lnTo>
                  <a:lnTo>
                    <a:pt x="5406" y="110"/>
                  </a:lnTo>
                  <a:cubicBezTo>
                    <a:pt x="5406" y="99"/>
                    <a:pt x="5416" y="89"/>
                    <a:pt x="5427" y="89"/>
                  </a:cubicBezTo>
                  <a:lnTo>
                    <a:pt x="5512" y="89"/>
                  </a:lnTo>
                  <a:cubicBezTo>
                    <a:pt x="5523" y="89"/>
                    <a:pt x="5533" y="99"/>
                    <a:pt x="5533" y="110"/>
                  </a:cubicBezTo>
                  <a:lnTo>
                    <a:pt x="5533" y="270"/>
                  </a:lnTo>
                  <a:lnTo>
                    <a:pt x="5728" y="270"/>
                  </a:lnTo>
                  <a:cubicBezTo>
                    <a:pt x="5739" y="270"/>
                    <a:pt x="5749" y="279"/>
                    <a:pt x="5749" y="290"/>
                  </a:cubicBezTo>
                  <a:lnTo>
                    <a:pt x="5749" y="345"/>
                  </a:lnTo>
                  <a:cubicBezTo>
                    <a:pt x="5749" y="356"/>
                    <a:pt x="5739" y="365"/>
                    <a:pt x="5728" y="365"/>
                  </a:cubicBezTo>
                  <a:lnTo>
                    <a:pt x="5533" y="365"/>
                  </a:lnTo>
                  <a:lnTo>
                    <a:pt x="5533" y="759"/>
                  </a:lnTo>
                  <a:cubicBezTo>
                    <a:pt x="5533" y="829"/>
                    <a:pt x="5559" y="867"/>
                    <a:pt x="5631" y="867"/>
                  </a:cubicBezTo>
                  <a:cubicBezTo>
                    <a:pt x="5681" y="867"/>
                    <a:pt x="5715" y="838"/>
                    <a:pt x="5731" y="838"/>
                  </a:cubicBezTo>
                  <a:cubicBezTo>
                    <a:pt x="5743" y="838"/>
                    <a:pt x="5749" y="849"/>
                    <a:pt x="5749" y="860"/>
                  </a:cubicBezTo>
                  <a:lnTo>
                    <a:pt x="5749" y="909"/>
                  </a:lnTo>
                  <a:cubicBezTo>
                    <a:pt x="5749" y="922"/>
                    <a:pt x="5746" y="926"/>
                    <a:pt x="5734" y="933"/>
                  </a:cubicBezTo>
                  <a:close/>
                  <a:moveTo>
                    <a:pt x="8970" y="933"/>
                  </a:moveTo>
                  <a:cubicBezTo>
                    <a:pt x="8933" y="952"/>
                    <a:pt x="8869" y="962"/>
                    <a:pt x="8829" y="962"/>
                  </a:cubicBezTo>
                  <a:cubicBezTo>
                    <a:pt x="8717" y="962"/>
                    <a:pt x="8642" y="903"/>
                    <a:pt x="8642" y="788"/>
                  </a:cubicBezTo>
                  <a:lnTo>
                    <a:pt x="8642" y="365"/>
                  </a:lnTo>
                  <a:cubicBezTo>
                    <a:pt x="8542" y="365"/>
                    <a:pt x="8547" y="384"/>
                    <a:pt x="8547" y="290"/>
                  </a:cubicBezTo>
                  <a:cubicBezTo>
                    <a:pt x="8547" y="279"/>
                    <a:pt x="8557" y="270"/>
                    <a:pt x="8568" y="270"/>
                  </a:cubicBezTo>
                  <a:lnTo>
                    <a:pt x="8642" y="270"/>
                  </a:lnTo>
                  <a:lnTo>
                    <a:pt x="8642" y="110"/>
                  </a:lnTo>
                  <a:cubicBezTo>
                    <a:pt x="8642" y="99"/>
                    <a:pt x="8652" y="89"/>
                    <a:pt x="8663" y="89"/>
                  </a:cubicBezTo>
                  <a:lnTo>
                    <a:pt x="8749" y="89"/>
                  </a:lnTo>
                  <a:cubicBezTo>
                    <a:pt x="8759" y="89"/>
                    <a:pt x="8769" y="99"/>
                    <a:pt x="8769" y="110"/>
                  </a:cubicBezTo>
                  <a:lnTo>
                    <a:pt x="8769" y="270"/>
                  </a:lnTo>
                  <a:lnTo>
                    <a:pt x="8965" y="270"/>
                  </a:lnTo>
                  <a:cubicBezTo>
                    <a:pt x="8975" y="270"/>
                    <a:pt x="8985" y="279"/>
                    <a:pt x="8985" y="290"/>
                  </a:cubicBezTo>
                  <a:lnTo>
                    <a:pt x="8985" y="345"/>
                  </a:lnTo>
                  <a:cubicBezTo>
                    <a:pt x="8985" y="356"/>
                    <a:pt x="8975" y="365"/>
                    <a:pt x="8965" y="365"/>
                  </a:cubicBezTo>
                  <a:lnTo>
                    <a:pt x="8769" y="365"/>
                  </a:lnTo>
                  <a:lnTo>
                    <a:pt x="8769" y="759"/>
                  </a:lnTo>
                  <a:cubicBezTo>
                    <a:pt x="8769" y="829"/>
                    <a:pt x="8795" y="867"/>
                    <a:pt x="8867" y="867"/>
                  </a:cubicBezTo>
                  <a:cubicBezTo>
                    <a:pt x="8917" y="867"/>
                    <a:pt x="8951" y="838"/>
                    <a:pt x="8967" y="838"/>
                  </a:cubicBezTo>
                  <a:cubicBezTo>
                    <a:pt x="8980" y="838"/>
                    <a:pt x="8985" y="849"/>
                    <a:pt x="8985" y="860"/>
                  </a:cubicBezTo>
                  <a:lnTo>
                    <a:pt x="8985" y="909"/>
                  </a:lnTo>
                  <a:cubicBezTo>
                    <a:pt x="8985" y="922"/>
                    <a:pt x="8982" y="926"/>
                    <a:pt x="8970" y="933"/>
                  </a:cubicBezTo>
                  <a:close/>
                  <a:moveTo>
                    <a:pt x="7525" y="615"/>
                  </a:moveTo>
                  <a:cubicBezTo>
                    <a:pt x="7525" y="407"/>
                    <a:pt x="7416" y="259"/>
                    <a:pt x="7197" y="259"/>
                  </a:cubicBezTo>
                  <a:cubicBezTo>
                    <a:pt x="6981" y="259"/>
                    <a:pt x="6871" y="411"/>
                    <a:pt x="6871" y="617"/>
                  </a:cubicBezTo>
                  <a:cubicBezTo>
                    <a:pt x="6871" y="823"/>
                    <a:pt x="6985" y="974"/>
                    <a:pt x="7202" y="974"/>
                  </a:cubicBezTo>
                  <a:cubicBezTo>
                    <a:pt x="7418" y="974"/>
                    <a:pt x="7525" y="819"/>
                    <a:pt x="7525" y="615"/>
                  </a:cubicBezTo>
                  <a:close/>
                  <a:moveTo>
                    <a:pt x="7392" y="615"/>
                  </a:moveTo>
                  <a:cubicBezTo>
                    <a:pt x="7392" y="748"/>
                    <a:pt x="7356" y="879"/>
                    <a:pt x="7199" y="879"/>
                  </a:cubicBezTo>
                  <a:cubicBezTo>
                    <a:pt x="7040" y="879"/>
                    <a:pt x="7004" y="751"/>
                    <a:pt x="7004" y="618"/>
                  </a:cubicBezTo>
                  <a:cubicBezTo>
                    <a:pt x="7004" y="482"/>
                    <a:pt x="7037" y="353"/>
                    <a:pt x="7197" y="353"/>
                  </a:cubicBezTo>
                  <a:cubicBezTo>
                    <a:pt x="7355" y="353"/>
                    <a:pt x="7392" y="481"/>
                    <a:pt x="7392" y="615"/>
                  </a:cubicBezTo>
                  <a:close/>
                  <a:moveTo>
                    <a:pt x="10000" y="615"/>
                  </a:moveTo>
                  <a:cubicBezTo>
                    <a:pt x="10000" y="407"/>
                    <a:pt x="9891" y="259"/>
                    <a:pt x="9673" y="259"/>
                  </a:cubicBezTo>
                  <a:cubicBezTo>
                    <a:pt x="9457" y="259"/>
                    <a:pt x="9346" y="411"/>
                    <a:pt x="9346" y="617"/>
                  </a:cubicBezTo>
                  <a:cubicBezTo>
                    <a:pt x="9346" y="823"/>
                    <a:pt x="9461" y="974"/>
                    <a:pt x="9677" y="974"/>
                  </a:cubicBezTo>
                  <a:cubicBezTo>
                    <a:pt x="9893" y="974"/>
                    <a:pt x="10000" y="819"/>
                    <a:pt x="10000" y="615"/>
                  </a:cubicBezTo>
                  <a:close/>
                  <a:moveTo>
                    <a:pt x="9867" y="615"/>
                  </a:moveTo>
                  <a:cubicBezTo>
                    <a:pt x="9867" y="748"/>
                    <a:pt x="9832" y="879"/>
                    <a:pt x="9674" y="879"/>
                  </a:cubicBezTo>
                  <a:cubicBezTo>
                    <a:pt x="9515" y="879"/>
                    <a:pt x="9480" y="751"/>
                    <a:pt x="9480" y="618"/>
                  </a:cubicBezTo>
                  <a:cubicBezTo>
                    <a:pt x="9480" y="482"/>
                    <a:pt x="9512" y="353"/>
                    <a:pt x="9673" y="353"/>
                  </a:cubicBezTo>
                  <a:cubicBezTo>
                    <a:pt x="9830" y="353"/>
                    <a:pt x="9867" y="481"/>
                    <a:pt x="9867" y="615"/>
                  </a:cubicBezTo>
                  <a:close/>
                  <a:moveTo>
                    <a:pt x="1497" y="615"/>
                  </a:moveTo>
                  <a:cubicBezTo>
                    <a:pt x="1497" y="407"/>
                    <a:pt x="1389" y="259"/>
                    <a:pt x="1170" y="259"/>
                  </a:cubicBezTo>
                  <a:cubicBezTo>
                    <a:pt x="954" y="259"/>
                    <a:pt x="844" y="411"/>
                    <a:pt x="844" y="617"/>
                  </a:cubicBezTo>
                  <a:cubicBezTo>
                    <a:pt x="844" y="823"/>
                    <a:pt x="958" y="974"/>
                    <a:pt x="1174" y="974"/>
                  </a:cubicBezTo>
                  <a:cubicBezTo>
                    <a:pt x="1390" y="974"/>
                    <a:pt x="1497" y="819"/>
                    <a:pt x="1497" y="615"/>
                  </a:cubicBezTo>
                  <a:close/>
                  <a:moveTo>
                    <a:pt x="1364" y="615"/>
                  </a:moveTo>
                  <a:cubicBezTo>
                    <a:pt x="1364" y="748"/>
                    <a:pt x="1329" y="879"/>
                    <a:pt x="1171" y="879"/>
                  </a:cubicBezTo>
                  <a:cubicBezTo>
                    <a:pt x="1012" y="879"/>
                    <a:pt x="977" y="751"/>
                    <a:pt x="977" y="618"/>
                  </a:cubicBezTo>
                  <a:cubicBezTo>
                    <a:pt x="977" y="482"/>
                    <a:pt x="1009" y="353"/>
                    <a:pt x="1170" y="353"/>
                  </a:cubicBezTo>
                  <a:cubicBezTo>
                    <a:pt x="1327" y="353"/>
                    <a:pt x="1364" y="481"/>
                    <a:pt x="1364" y="615"/>
                  </a:cubicBezTo>
                  <a:close/>
                  <a:moveTo>
                    <a:pt x="10639" y="951"/>
                  </a:moveTo>
                  <a:lnTo>
                    <a:pt x="10552" y="951"/>
                  </a:lnTo>
                  <a:cubicBezTo>
                    <a:pt x="10541" y="951"/>
                    <a:pt x="10532" y="941"/>
                    <a:pt x="10532" y="930"/>
                  </a:cubicBezTo>
                  <a:lnTo>
                    <a:pt x="10532" y="511"/>
                  </a:lnTo>
                  <a:cubicBezTo>
                    <a:pt x="10532" y="405"/>
                    <a:pt x="10481" y="354"/>
                    <a:pt x="10375" y="354"/>
                  </a:cubicBezTo>
                  <a:cubicBezTo>
                    <a:pt x="10343" y="354"/>
                    <a:pt x="10309" y="358"/>
                    <a:pt x="10279" y="371"/>
                  </a:cubicBezTo>
                  <a:cubicBezTo>
                    <a:pt x="10243" y="384"/>
                    <a:pt x="10226" y="401"/>
                    <a:pt x="10226" y="440"/>
                  </a:cubicBezTo>
                  <a:lnTo>
                    <a:pt x="10226" y="930"/>
                  </a:lnTo>
                  <a:cubicBezTo>
                    <a:pt x="10226" y="941"/>
                    <a:pt x="10216" y="951"/>
                    <a:pt x="10205" y="951"/>
                  </a:cubicBezTo>
                  <a:lnTo>
                    <a:pt x="10120" y="951"/>
                  </a:lnTo>
                  <a:cubicBezTo>
                    <a:pt x="10109" y="951"/>
                    <a:pt x="10099" y="941"/>
                    <a:pt x="10099" y="930"/>
                  </a:cubicBezTo>
                  <a:lnTo>
                    <a:pt x="10099" y="290"/>
                  </a:lnTo>
                  <a:cubicBezTo>
                    <a:pt x="10099" y="279"/>
                    <a:pt x="10109" y="270"/>
                    <a:pt x="10120" y="270"/>
                  </a:cubicBezTo>
                  <a:lnTo>
                    <a:pt x="10186" y="270"/>
                  </a:lnTo>
                  <a:cubicBezTo>
                    <a:pt x="10215" y="270"/>
                    <a:pt x="10212" y="281"/>
                    <a:pt x="10212" y="304"/>
                  </a:cubicBezTo>
                  <a:lnTo>
                    <a:pt x="10223" y="304"/>
                  </a:lnTo>
                  <a:cubicBezTo>
                    <a:pt x="10246" y="304"/>
                    <a:pt x="10272" y="288"/>
                    <a:pt x="10295" y="281"/>
                  </a:cubicBezTo>
                  <a:cubicBezTo>
                    <a:pt x="10337" y="267"/>
                    <a:pt x="10375" y="259"/>
                    <a:pt x="10420" y="259"/>
                  </a:cubicBezTo>
                  <a:cubicBezTo>
                    <a:pt x="10564" y="259"/>
                    <a:pt x="10659" y="345"/>
                    <a:pt x="10659" y="492"/>
                  </a:cubicBezTo>
                  <a:lnTo>
                    <a:pt x="10659" y="930"/>
                  </a:lnTo>
                  <a:cubicBezTo>
                    <a:pt x="10659" y="941"/>
                    <a:pt x="10650" y="951"/>
                    <a:pt x="10639" y="951"/>
                  </a:cubicBezTo>
                  <a:close/>
                  <a:moveTo>
                    <a:pt x="5206" y="951"/>
                  </a:moveTo>
                  <a:lnTo>
                    <a:pt x="5119" y="951"/>
                  </a:lnTo>
                  <a:cubicBezTo>
                    <a:pt x="5108" y="951"/>
                    <a:pt x="5098" y="941"/>
                    <a:pt x="5098" y="930"/>
                  </a:cubicBezTo>
                  <a:lnTo>
                    <a:pt x="5098" y="511"/>
                  </a:lnTo>
                  <a:cubicBezTo>
                    <a:pt x="5098" y="405"/>
                    <a:pt x="5048" y="354"/>
                    <a:pt x="4942" y="354"/>
                  </a:cubicBezTo>
                  <a:cubicBezTo>
                    <a:pt x="4909" y="354"/>
                    <a:pt x="4876" y="358"/>
                    <a:pt x="4846" y="371"/>
                  </a:cubicBezTo>
                  <a:cubicBezTo>
                    <a:pt x="4810" y="384"/>
                    <a:pt x="4793" y="401"/>
                    <a:pt x="4793" y="440"/>
                  </a:cubicBezTo>
                  <a:lnTo>
                    <a:pt x="4793" y="930"/>
                  </a:lnTo>
                  <a:cubicBezTo>
                    <a:pt x="4793" y="941"/>
                    <a:pt x="4783" y="951"/>
                    <a:pt x="4772" y="951"/>
                  </a:cubicBezTo>
                  <a:lnTo>
                    <a:pt x="4687" y="951"/>
                  </a:lnTo>
                  <a:cubicBezTo>
                    <a:pt x="4676" y="951"/>
                    <a:pt x="4666" y="941"/>
                    <a:pt x="4666" y="930"/>
                  </a:cubicBezTo>
                  <a:lnTo>
                    <a:pt x="4666" y="290"/>
                  </a:lnTo>
                  <a:cubicBezTo>
                    <a:pt x="4666" y="279"/>
                    <a:pt x="4676" y="270"/>
                    <a:pt x="4687" y="270"/>
                  </a:cubicBezTo>
                  <a:lnTo>
                    <a:pt x="4753" y="270"/>
                  </a:lnTo>
                  <a:cubicBezTo>
                    <a:pt x="4782" y="270"/>
                    <a:pt x="4779" y="281"/>
                    <a:pt x="4779" y="304"/>
                  </a:cubicBezTo>
                  <a:lnTo>
                    <a:pt x="4790" y="304"/>
                  </a:lnTo>
                  <a:cubicBezTo>
                    <a:pt x="4813" y="304"/>
                    <a:pt x="4839" y="288"/>
                    <a:pt x="4862" y="281"/>
                  </a:cubicBezTo>
                  <a:cubicBezTo>
                    <a:pt x="4904" y="267"/>
                    <a:pt x="4942" y="259"/>
                    <a:pt x="4987" y="259"/>
                  </a:cubicBezTo>
                  <a:cubicBezTo>
                    <a:pt x="5131" y="259"/>
                    <a:pt x="5226" y="345"/>
                    <a:pt x="5226" y="492"/>
                  </a:cubicBezTo>
                  <a:lnTo>
                    <a:pt x="5226" y="930"/>
                  </a:lnTo>
                  <a:cubicBezTo>
                    <a:pt x="5226" y="941"/>
                    <a:pt x="5217" y="951"/>
                    <a:pt x="5206" y="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3" name="Freeform 4"/>
          <p:cNvSpPr>
            <a:spLocks noChangeAspect="1"/>
          </p:cNvSpPr>
          <p:nvPr/>
        </p:nvSpPr>
        <p:spPr bwMode="ltGray">
          <a:xfrm>
            <a:off x="10894776" y="335017"/>
            <a:ext cx="866011" cy="648000"/>
          </a:xfrm>
          <a:custGeom>
            <a:avLst/>
            <a:gdLst/>
            <a:ahLst/>
            <a:cxnLst>
              <a:cxn ang="0">
                <a:pos x="221" y="140"/>
              </a:cxn>
              <a:cxn ang="0">
                <a:pos x="0" y="140"/>
              </a:cxn>
              <a:cxn ang="0">
                <a:pos x="140" y="0"/>
              </a:cxn>
              <a:cxn ang="0">
                <a:pos x="361" y="0"/>
              </a:cxn>
              <a:cxn ang="0">
                <a:pos x="361" y="222"/>
              </a:cxn>
              <a:cxn ang="0">
                <a:pos x="221" y="362"/>
              </a:cxn>
              <a:cxn ang="0">
                <a:pos x="221" y="140"/>
              </a:cxn>
            </a:cxnLst>
            <a:rect l="0" t="0" r="r" b="b"/>
            <a:pathLst>
              <a:path w="361" h="362">
                <a:moveTo>
                  <a:pt x="221" y="140"/>
                </a:moveTo>
                <a:lnTo>
                  <a:pt x="0" y="140"/>
                </a:lnTo>
                <a:lnTo>
                  <a:pt x="140" y="0"/>
                </a:lnTo>
                <a:lnTo>
                  <a:pt x="361" y="0"/>
                </a:lnTo>
                <a:lnTo>
                  <a:pt x="361" y="222"/>
                </a:lnTo>
                <a:lnTo>
                  <a:pt x="221" y="362"/>
                </a:lnTo>
                <a:lnTo>
                  <a:pt x="221" y="140"/>
                </a:lnTo>
                <a:close/>
              </a:path>
            </a:pathLst>
          </a:custGeom>
          <a:solidFill>
            <a:srgbClr val="DF052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6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</p:sldLayoutIdLst>
  <p:timing>
    <p:tnLst>
      <p:par>
        <p:cTn id="1" dur="indefinite" restart="never" nodeType="tmRoot"/>
      </p:par>
    </p:tnLst>
  </p:timing>
  <p:hf hdr="0" dt="0"/>
  <p:txStyles>
    <p:titleStyle>
      <a:lvl1pPr marL="0" indent="0" algn="r" defTabSz="914400" rtl="0" eaLnBrk="1" latinLnBrk="0" hangingPunct="1">
        <a:lnSpc>
          <a:spcPts val="2600"/>
        </a:lnSpc>
        <a:spcBef>
          <a:spcPct val="0"/>
        </a:spcBef>
        <a:buClr>
          <a:schemeClr val="accent1"/>
        </a:buClr>
        <a:buFont typeface="+mj-lt"/>
        <a:buNone/>
        <a:tabLst/>
        <a:defRPr sz="2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ts val="2600"/>
        </a:lnSpc>
        <a:spcBef>
          <a:spcPts val="500"/>
        </a:spcBef>
        <a:spcAft>
          <a:spcPts val="250"/>
        </a:spcAft>
        <a:buClr>
          <a:schemeClr val="accent1"/>
        </a:buClr>
        <a:buFontTx/>
        <a:buBlip>
          <a:blip r:embed="rId2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ts val="2400"/>
        </a:lnSpc>
        <a:spcBef>
          <a:spcPts val="250"/>
        </a:spcBef>
        <a:spcAft>
          <a:spcPts val="125"/>
        </a:spcAft>
        <a:buClr>
          <a:schemeClr val="accent1"/>
        </a:buClr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ts val="2200"/>
        </a:lnSpc>
        <a:spcBef>
          <a:spcPts val="250"/>
        </a:spcBef>
        <a:spcAft>
          <a:spcPts val="125"/>
        </a:spcAft>
        <a:buClr>
          <a:schemeClr val="accent1"/>
        </a:buClr>
        <a:buFontTx/>
        <a:buBlip>
          <a:blip r:embed="rId2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ts val="2000"/>
        </a:lnSpc>
        <a:spcBef>
          <a:spcPts val="125"/>
        </a:spcBef>
        <a:spcAft>
          <a:spcPts val="0"/>
        </a:spcAft>
        <a:buClr>
          <a:schemeClr val="accent1"/>
        </a:buClr>
        <a:buFontTx/>
        <a:buBlip>
          <a:blip r:embed="rId26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ts val="2000"/>
        </a:lnSpc>
        <a:spcBef>
          <a:spcPts val="0"/>
        </a:spcBef>
        <a:buClr>
          <a:schemeClr val="accent1"/>
        </a:buClr>
        <a:buFontTx/>
        <a:buBlip>
          <a:blip r:embed="rId26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73942" y="440225"/>
            <a:ext cx="4752660" cy="1224000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rgbClr val="FF0000"/>
                </a:solidFill>
              </a:rPr>
              <a:t>Enterprise</a:t>
            </a:r>
            <a:r>
              <a:rPr lang="ru-RU" sz="3200" dirty="0" smtClean="0">
                <a:solidFill>
                  <a:srgbClr val="FF0000"/>
                </a:solidFill>
              </a:rPr>
              <a:t>-Облако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openstack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от </a:t>
            </a:r>
            <a:r>
              <a:rPr lang="en-US" sz="3200" dirty="0" smtClean="0"/>
              <a:t>Clouddc</a:t>
            </a:r>
            <a:r>
              <a:rPr lang="en-US" dirty="0">
                <a:solidFill>
                  <a:schemeClr val="accent1"/>
                </a:solidFill>
              </a:rPr>
              <a:t/>
            </a:r>
            <a:br>
              <a:rPr lang="en-US" dirty="0">
                <a:solidFill>
                  <a:schemeClr val="accent1"/>
                </a:solidFill>
              </a:rPr>
            </a:b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000" dirty="0" smtClean="0"/>
              <a:t>Станислав Погоржельский, облачный эксперт </a:t>
            </a:r>
            <a:r>
              <a:rPr lang="en-US" sz="2000" dirty="0" smtClean="0"/>
              <a:t>CloudDC</a:t>
            </a:r>
            <a:endParaRPr lang="en-GB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8096025" y="479885"/>
            <a:ext cx="1533561" cy="1403938"/>
          </a:xfrm>
          <a:prstGeom prst="rect">
            <a:avLst/>
          </a:prstGeom>
          <a:noFill/>
        </p:spPr>
        <p:txBody>
          <a:bodyPr wrap="none" lIns="0" tIns="144000" rIns="0" bIns="144000" rtlCol="0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4400" dirty="0">
                <a:solidFill>
                  <a:srgbClr val="FF7C80"/>
                </a:solidFill>
              </a:rPr>
              <a:t>60 Пб</a:t>
            </a:r>
            <a:endParaRPr lang="en-US" sz="4400" dirty="0">
              <a:solidFill>
                <a:srgbClr val="FF7C80"/>
              </a:solidFill>
            </a:endParaRP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dirty="0">
                <a:solidFill>
                  <a:srgbClr val="FFFFFF">
                    <a:lumMod val="50000"/>
                  </a:srgbClr>
                </a:solidFill>
              </a:rPr>
              <a:t>ОБЪЕМ СХД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50134" y="2079994"/>
            <a:ext cx="2379626" cy="1403938"/>
          </a:xfrm>
          <a:prstGeom prst="rect">
            <a:avLst/>
          </a:prstGeom>
          <a:noFill/>
        </p:spPr>
        <p:txBody>
          <a:bodyPr wrap="none" lIns="0" tIns="144000" rIns="0" bIns="144000" rtlCol="0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5000" dirty="0">
                <a:solidFill>
                  <a:srgbClr val="FF7C80"/>
                </a:solidFill>
              </a:rPr>
              <a:t>300 000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1400" dirty="0">
                <a:solidFill>
                  <a:srgbClr val="FFFFFF">
                    <a:lumMod val="50000"/>
                  </a:srgbClr>
                </a:solidFill>
              </a:rPr>
              <a:t>ВИРТУАЛЬНЫХ СЕРВЕРОВ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80221" y="3465715"/>
            <a:ext cx="1593385" cy="1219272"/>
          </a:xfrm>
          <a:prstGeom prst="rect">
            <a:avLst/>
          </a:prstGeom>
          <a:noFill/>
        </p:spPr>
        <p:txBody>
          <a:bodyPr wrap="none" lIns="0" tIns="144000" rIns="0" bIns="144000" rtlCol="0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4200" dirty="0">
                <a:solidFill>
                  <a:srgbClr val="FF7C80"/>
                </a:solidFill>
              </a:rPr>
              <a:t>1,2 Пб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ru-RU" sz="1000" dirty="0">
                <a:solidFill>
                  <a:srgbClr val="FFFFFF">
                    <a:lumMod val="50000"/>
                  </a:srgbClr>
                </a:solidFill>
              </a:rPr>
              <a:t>ОПЕРАТИВНОЙ ПАМЯТИ</a:t>
            </a:r>
          </a:p>
        </p:txBody>
      </p:sp>
      <p:sp>
        <p:nvSpPr>
          <p:cNvPr id="3" name="Облако 2"/>
          <p:cNvSpPr/>
          <p:nvPr/>
        </p:nvSpPr>
        <p:spPr>
          <a:xfrm>
            <a:off x="443215" y="2079994"/>
            <a:ext cx="2232310" cy="1368191"/>
          </a:xfrm>
          <a:prstGeom prst="cloud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144000" rtlCol="0" anchor="t" anchorCtr="0"/>
          <a:lstStyle/>
          <a:p>
            <a:pPr algn="ctr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sz="1600" b="1" dirty="0">
                <a:solidFill>
                  <a:srgbClr val="FFFFFF">
                    <a:lumMod val="50000"/>
                  </a:srgbClr>
                </a:solidFill>
              </a:rPr>
              <a:t>ПЕРВЫЙ ОБЛАЧНЫЙ ЦОД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421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1591340" y="113003"/>
            <a:ext cx="9144000" cy="828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SDN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 СОСТАВЕ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ОБЛАКА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OPENSTACK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CLOUDDC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1397612" y="3174721"/>
            <a:ext cx="4966450" cy="54446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система управления функциями сетевой безопасности (межсетевыми экранами)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397612" y="4447504"/>
            <a:ext cx="4966450" cy="6695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система управления трафиком в рамках облачной платформы (в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обеспечение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QoS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каждую 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VM)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397612" y="2890468"/>
            <a:ext cx="4966451" cy="23043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различных сред виртуализации</a:t>
            </a:r>
          </a:p>
        </p:txBody>
      </p:sp>
      <p:pic>
        <p:nvPicPr>
          <p:cNvPr id="3074" name="Picture 2" descr="C:\Users\kuzovkina\Downloads\1410289139_f00c-128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198" y="2797217"/>
            <a:ext cx="312009" cy="47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kuzovkina\Downloads\1410289139_f00c-128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198" y="3193482"/>
            <a:ext cx="312009" cy="47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kuzovkina\Downloads\1410289139_f00c-128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198" y="4410566"/>
            <a:ext cx="312009" cy="47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02889" y="1010023"/>
            <a:ext cx="10146891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счет использования в составе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SDN (Software Defined Network)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обеспечивается автоматизация функций управления виртуальными сетями и трафиком: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397612" y="3764898"/>
            <a:ext cx="4966450" cy="62626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система управления сетевыми функциями облачной платформы (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VPN,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балансировка сетевой нагрузки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" descr="C:\Users\kuzovkina\Downloads\1410289139_f00c-128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198" y="3780396"/>
            <a:ext cx="312009" cy="47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397612" y="2515401"/>
            <a:ext cx="4966451" cy="28367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развертывания виртуальных сетей</a:t>
            </a:r>
          </a:p>
        </p:txBody>
      </p:sp>
      <p:pic>
        <p:nvPicPr>
          <p:cNvPr id="30" name="Picture 2" descr="C:\Users\kuzovkina\Downloads\1410289139_f00c-128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198" y="2411582"/>
            <a:ext cx="312009" cy="47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54228" y="2676643"/>
            <a:ext cx="4295552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Сетевая инфраструктура построена на оборудовании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ARISTA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Juniper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88169" y="1971655"/>
            <a:ext cx="8979831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Пропускная способность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сети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ЦОД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составляет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40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Gbs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порт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ftp.tiaonline.org/MediaSponsors/Logos/Juniper%20logo/juniper-networks-blue-rgb.g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37" b="13330"/>
          <a:stretch/>
        </p:blipFill>
        <p:spPr bwMode="auto">
          <a:xfrm>
            <a:off x="1245207" y="5197642"/>
            <a:ext cx="2287475" cy="818147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30" name="Picture 6" descr="http://itband.ru/wp-content/uploads/2009/06/speedomete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0918" y="3545799"/>
            <a:ext cx="2469990" cy="246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397611" y="3194127"/>
            <a:ext cx="4966450" cy="5444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система управления функциями сетевой безопасности (межсетевыми экранами)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397611" y="2909874"/>
            <a:ext cx="4966451" cy="2304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различных сред виртуализации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97611" y="3784304"/>
            <a:ext cx="4966450" cy="6262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система управления сетевыми функциями облачной платформы (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VPN, 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балансировка сетевой нагрузки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97611" y="2534807"/>
            <a:ext cx="4966451" cy="2836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развертывания виртуальных сетей</a:t>
            </a:r>
          </a:p>
        </p:txBody>
      </p:sp>
      <p:pic>
        <p:nvPicPr>
          <p:cNvPr id="1026" name="Picture 2" descr="https://www.teneo.net/wp-content/uploads/2015/09/Arista-Logo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1618" y="5289081"/>
            <a:ext cx="2332443" cy="63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2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24000" y="206476"/>
            <a:ext cx="9144000" cy="594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СЕТЕВАЯ ИНФРАСТРУКТУРА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ОБЛАКА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CLOUDDC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4895598" y="1095572"/>
            <a:ext cx="5622384" cy="819062"/>
            <a:chOff x="3162591" y="104725"/>
            <a:chExt cx="5622384" cy="819062"/>
          </a:xfrm>
        </p:grpSpPr>
        <p:sp>
          <p:nvSpPr>
            <p:cNvPr id="64" name="Прямоугольник с двумя скругленными соседними углами 63"/>
            <p:cNvSpPr/>
            <p:nvPr/>
          </p:nvSpPr>
          <p:spPr>
            <a:xfrm rot="5400000">
              <a:off x="5564252" y="-2296936"/>
              <a:ext cx="819062" cy="5622384"/>
            </a:xfrm>
            <a:prstGeom prst="round2Same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5" name="Прямоугольник 64"/>
            <p:cNvSpPr/>
            <p:nvPr/>
          </p:nvSpPr>
          <p:spPr>
            <a:xfrm>
              <a:off x="3162592" y="144707"/>
              <a:ext cx="5582401" cy="739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b="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Возможность группировать сервера в подсети, изолированные от доступа через Интернет</a:t>
              </a:r>
              <a:endParaRPr lang="ru-RU" sz="1600" b="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674015" y="993188"/>
            <a:ext cx="3162591" cy="1023828"/>
            <a:chOff x="0" y="2341"/>
            <a:chExt cx="3162591" cy="1023828"/>
          </a:xfrm>
          <a:solidFill>
            <a:schemeClr val="accent6">
              <a:lumMod val="50000"/>
            </a:schemeClr>
          </a:solidFill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2341"/>
              <a:ext cx="3162591" cy="10238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6"/>
            <p:cNvSpPr/>
            <p:nvPr/>
          </p:nvSpPr>
          <p:spPr>
            <a:xfrm>
              <a:off x="49979" y="52320"/>
              <a:ext cx="3062633" cy="9238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Изолированные подсети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4895598" y="2170592"/>
            <a:ext cx="5622384" cy="819062"/>
            <a:chOff x="3162591" y="1179745"/>
            <a:chExt cx="5622384" cy="819062"/>
          </a:xfrm>
        </p:grpSpPr>
        <p:sp>
          <p:nvSpPr>
            <p:cNvPr id="60" name="Прямоугольник с двумя скругленными соседними углами 59"/>
            <p:cNvSpPr/>
            <p:nvPr/>
          </p:nvSpPr>
          <p:spPr>
            <a:xfrm rot="5400000">
              <a:off x="5564252" y="-1221916"/>
              <a:ext cx="819062" cy="5622384"/>
            </a:xfrm>
            <a:prstGeom prst="round2Same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-1847939"/>
                <a:satOff val="-3204"/>
                <a:lumOff val="-322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1847939"/>
                <a:satOff val="-3204"/>
                <a:lumOff val="-32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Прямоугольник 60"/>
            <p:cNvSpPr/>
            <p:nvPr/>
          </p:nvSpPr>
          <p:spPr>
            <a:xfrm>
              <a:off x="3162592" y="1219727"/>
              <a:ext cx="5582401" cy="739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Внутри облака бесплатно создаются виртуальные сетевые маршрутизаторы</a:t>
              </a:r>
              <a:endParaRPr lang="ru-RU" sz="160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674015" y="2068208"/>
            <a:ext cx="3162591" cy="1023828"/>
            <a:chOff x="0" y="1077361"/>
            <a:chExt cx="3162591" cy="1023828"/>
          </a:xfrm>
          <a:solidFill>
            <a:schemeClr val="accent5">
              <a:lumMod val="50000"/>
            </a:schemeClr>
          </a:solidFill>
        </p:grpSpPr>
        <p:sp>
          <p:nvSpPr>
            <p:cNvPr id="58" name="Скругленный прямоугольник 57"/>
            <p:cNvSpPr/>
            <p:nvPr/>
          </p:nvSpPr>
          <p:spPr>
            <a:xfrm>
              <a:off x="0" y="1077361"/>
              <a:ext cx="3162591" cy="10238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hueOff val="-1838336"/>
                <a:satOff val="-2557"/>
                <a:lumOff val="-981"/>
                <a:alphaOff val="0"/>
              </a:schemeClr>
            </a:fillRef>
            <a:effectRef idx="0">
              <a:schemeClr val="accent5">
                <a:hueOff val="-1838336"/>
                <a:satOff val="-2557"/>
                <a:lumOff val="-98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Скругленный прямоугольник 10"/>
            <p:cNvSpPr/>
            <p:nvPr/>
          </p:nvSpPr>
          <p:spPr>
            <a:xfrm>
              <a:off x="49979" y="1127340"/>
              <a:ext cx="3062633" cy="9238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b="1" kern="1200" dirty="0" smtClean="0">
                  <a:solidFill>
                    <a:srgbClr val="FF0000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БЕСПЛАТНО!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Виртуальная маршрутизация</a:t>
              </a:r>
              <a:endParaRPr lang="ru-RU" b="1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895598" y="3245612"/>
            <a:ext cx="5622384" cy="819062"/>
            <a:chOff x="3162591" y="2254765"/>
            <a:chExt cx="5622384" cy="819062"/>
          </a:xfrm>
        </p:grpSpPr>
        <p:sp>
          <p:nvSpPr>
            <p:cNvPr id="56" name="Прямоугольник с двумя скругленными соседними углами 55"/>
            <p:cNvSpPr/>
            <p:nvPr/>
          </p:nvSpPr>
          <p:spPr>
            <a:xfrm rot="5400000">
              <a:off x="5564252" y="-146896"/>
              <a:ext cx="819062" cy="5622384"/>
            </a:xfrm>
            <a:prstGeom prst="round2Same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-3695877"/>
                <a:satOff val="-6408"/>
                <a:lumOff val="-644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3695877"/>
                <a:satOff val="-6408"/>
                <a:lumOff val="-64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Прямоугольник 56"/>
            <p:cNvSpPr/>
            <p:nvPr/>
          </p:nvSpPr>
          <p:spPr>
            <a:xfrm>
              <a:off x="3162592" y="2294747"/>
              <a:ext cx="5582401" cy="739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Бесплатные облачные </a:t>
              </a:r>
              <a:r>
                <a:rPr lang="ru-RU" sz="1600" kern="1200" dirty="0" err="1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файрволлы</a:t>
              </a:r>
              <a:r>
                <a:rPr lang="ru-RU" sz="160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 (межсетевые экраны) могут использоваться для фильтрации сетевого трафика  между серверами</a:t>
              </a:r>
              <a:endParaRPr lang="ru-RU" sz="160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674015" y="3143228"/>
            <a:ext cx="3162591" cy="1023828"/>
            <a:chOff x="0" y="2152381"/>
            <a:chExt cx="3162591" cy="1023828"/>
          </a:xfrm>
          <a:solidFill>
            <a:schemeClr val="accent4">
              <a:lumMod val="50000"/>
            </a:schemeClr>
          </a:solidFill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2152381"/>
              <a:ext cx="3162591" cy="10238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0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14"/>
            <p:cNvSpPr/>
            <p:nvPr/>
          </p:nvSpPr>
          <p:spPr>
            <a:xfrm>
              <a:off x="49979" y="2202360"/>
              <a:ext cx="3062633" cy="9238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b="1" kern="1200" dirty="0" smtClean="0">
                  <a:solidFill>
                    <a:srgbClr val="FF0000"/>
                  </a:solidFill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БЕСПЛАТНО!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Виртуальные </a:t>
              </a:r>
              <a:r>
                <a:rPr lang="ru-RU" b="1" kern="1200" dirty="0" err="1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файрволлы</a:t>
              </a:r>
              <a:endParaRPr lang="ru-RU" b="1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4895598" y="4320631"/>
            <a:ext cx="5622384" cy="819062"/>
            <a:chOff x="3162591" y="3329784"/>
            <a:chExt cx="5622384" cy="819062"/>
          </a:xfrm>
        </p:grpSpPr>
        <p:sp>
          <p:nvSpPr>
            <p:cNvPr id="52" name="Прямоугольник с двумя скругленными соседними углами 51"/>
            <p:cNvSpPr/>
            <p:nvPr/>
          </p:nvSpPr>
          <p:spPr>
            <a:xfrm rot="5400000">
              <a:off x="5564252" y="928123"/>
              <a:ext cx="819062" cy="5622384"/>
            </a:xfrm>
            <a:prstGeom prst="round2Same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-5543816"/>
                <a:satOff val="-9612"/>
                <a:lumOff val="-967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5543816"/>
                <a:satOff val="-9612"/>
                <a:lumOff val="-96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Прямоугольник 52"/>
            <p:cNvSpPr/>
            <p:nvPr/>
          </p:nvSpPr>
          <p:spPr>
            <a:xfrm>
              <a:off x="3162592" y="3369767"/>
              <a:ext cx="5582401" cy="739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Клиент может создать несколько изолированных </a:t>
              </a:r>
              <a:r>
                <a:rPr lang="en-US" sz="160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VLAN</a:t>
              </a:r>
              <a:r>
                <a:rPr lang="ru-RU" sz="160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 в облаке и реализовать необходимую ему схему сетевой безопасности</a:t>
              </a:r>
              <a:endParaRPr lang="ru-RU" sz="160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1674015" y="4218248"/>
            <a:ext cx="3162591" cy="1023828"/>
            <a:chOff x="0" y="3227401"/>
            <a:chExt cx="3162591" cy="1023828"/>
          </a:xfrm>
          <a:solidFill>
            <a:schemeClr val="tx2">
              <a:lumMod val="50000"/>
            </a:schemeClr>
          </a:solidFill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0" y="3227401"/>
              <a:ext cx="3162591" cy="10238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hueOff val="-5515009"/>
                <a:satOff val="-7671"/>
                <a:lumOff val="-2942"/>
                <a:alphaOff val="0"/>
              </a:schemeClr>
            </a:fillRef>
            <a:effectRef idx="0">
              <a:schemeClr val="accent5">
                <a:hueOff val="-5515009"/>
                <a:satOff val="-7671"/>
                <a:lumOff val="-294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Скругленный прямоугольник 18"/>
            <p:cNvSpPr/>
            <p:nvPr/>
          </p:nvSpPr>
          <p:spPr>
            <a:xfrm>
              <a:off x="49979" y="3277380"/>
              <a:ext cx="3062633" cy="9238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Поддержка </a:t>
              </a:r>
              <a:r>
                <a:rPr lang="en-US" b="1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VLAN</a:t>
              </a:r>
              <a:endParaRPr lang="ru-RU" b="1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4895598" y="5395651"/>
            <a:ext cx="5622384" cy="819062"/>
            <a:chOff x="3162591" y="4404804"/>
            <a:chExt cx="5622384" cy="819062"/>
          </a:xfrm>
        </p:grpSpPr>
        <p:sp>
          <p:nvSpPr>
            <p:cNvPr id="48" name="Прямоугольник с двумя скругленными соседними углами 47"/>
            <p:cNvSpPr/>
            <p:nvPr/>
          </p:nvSpPr>
          <p:spPr>
            <a:xfrm rot="5400000">
              <a:off x="5564252" y="2003143"/>
              <a:ext cx="819062" cy="5622384"/>
            </a:xfrm>
            <a:prstGeom prst="round2Same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-7391755"/>
                <a:satOff val="-12816"/>
                <a:lumOff val="-1289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391755"/>
                <a:satOff val="-12816"/>
                <a:lumOff val="-128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Прямоугольник 48"/>
            <p:cNvSpPr/>
            <p:nvPr/>
          </p:nvSpPr>
          <p:spPr>
            <a:xfrm>
              <a:off x="3162592" y="4444787"/>
              <a:ext cx="5582401" cy="739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60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Аппаратные и виртуальные </a:t>
              </a:r>
              <a:r>
                <a:rPr lang="en-US" sz="160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VPN-</a:t>
              </a:r>
              <a:r>
                <a:rPr lang="ru-RU" sz="160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шлюзы помогут организовать безопасный, шифрованный доступ к вашим облачным ресурсам</a:t>
              </a:r>
              <a:endParaRPr lang="ru-RU" sz="160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674015" y="5293268"/>
            <a:ext cx="3162591" cy="1023828"/>
            <a:chOff x="0" y="4302421"/>
            <a:chExt cx="3162591" cy="1023828"/>
          </a:xfrm>
          <a:solidFill>
            <a:srgbClr val="C00000"/>
          </a:solidFill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0" y="4302421"/>
              <a:ext cx="3162591" cy="10238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Скругленный прямоугольник 22"/>
            <p:cNvSpPr/>
            <p:nvPr/>
          </p:nvSpPr>
          <p:spPr>
            <a:xfrm>
              <a:off x="49979" y="4352400"/>
              <a:ext cx="3062633" cy="92387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Поддержка </a:t>
              </a:r>
              <a:r>
                <a:rPr lang="en-US" b="1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VPN</a:t>
              </a:r>
              <a:endParaRPr lang="ru-RU" b="1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4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1524000" y="235975"/>
            <a:ext cx="9144000" cy="668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SDS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 СОСТАВЕ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CLOUDDC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01997" y="1050864"/>
            <a:ext cx="7623087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счет использования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Программно-определяемого хранилища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Software-defined storage, SDS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определяется возможность роста СХД без зависимости от конкретного </a:t>
            </a:r>
            <a:r>
              <a:rPr lang="ru-RU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вендора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оборудования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ru-RU" sz="1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 descr="http://www.mrvray.com/wp-content/uploads/2013/12/SDS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26" t="11035" r="18496" b="7746"/>
          <a:stretch/>
        </p:blipFill>
        <p:spPr bwMode="auto">
          <a:xfrm>
            <a:off x="1524000" y="1050866"/>
            <a:ext cx="2092214" cy="109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rophetstor.com/product/image/federator-powered-ceph-cluster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4680" y="3034437"/>
            <a:ext cx="7882639" cy="310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1" y="2264495"/>
            <a:ext cx="9978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Ceph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отказоустойчивое распределенное хранилище данных, работающее по протоколу TCP. Одно из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основных свойств </a:t>
            </a:r>
            <a:r>
              <a:rPr lang="ru-RU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Ceph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масштабируемость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нескольких петабайт.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1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423229" y="297697"/>
            <a:ext cx="774035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ct val="20000"/>
              </a:spcBef>
              <a:defRPr/>
            </a:pPr>
            <a:endParaRPr lang="ru-RU" sz="2000" dirty="0">
              <a:solidFill>
                <a:srgbClr val="B2B2B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700" dirty="0">
              <a:solidFill>
                <a:srgbClr val="B2B2B2"/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1600" dirty="0">
              <a:solidFill>
                <a:srgbClr val="B2B2B2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1600" dirty="0"/>
          </a:p>
          <a:p>
            <a:pPr eaLnBrk="1" hangingPunct="1"/>
            <a:endParaRPr lang="en-US" sz="1600" dirty="0"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endParaRPr lang="en-US" sz="1400" dirty="0"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600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700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2800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2800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58900" y="84337"/>
            <a:ext cx="10515600" cy="77828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ПАНЕЛЬ УПРАВЛЕНИЯ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CLOUDDC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ИНФРАСТРУКТУРЫ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IAAS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6872" y="1001989"/>
            <a:ext cx="7031014" cy="5155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14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>
          <a:xfrm>
            <a:off x="1524000" y="144148"/>
            <a:ext cx="9144000" cy="683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КОМПОНЕНТЫ ПЛАТФОРМЫ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0570">
            <a:off x="5337443" y="1202757"/>
            <a:ext cx="2841728" cy="1342541"/>
          </a:xfrm>
          <a:prstGeom prst="rect">
            <a:avLst/>
          </a:prstGeom>
        </p:spPr>
      </p:pic>
      <p:pic>
        <p:nvPicPr>
          <p:cNvPr id="1026" name="Picture 2" descr="Dual Node Chassi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2551" y="2608285"/>
            <a:ext cx="252673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5907" y="1084744"/>
            <a:ext cx="318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Процессорные </a:t>
            </a:r>
            <a:r>
              <a:rPr lang="ru-RU" sz="2400" dirty="0" err="1"/>
              <a:t>ноды</a:t>
            </a:r>
            <a:r>
              <a:rPr lang="ru-RU" sz="2400" dirty="0"/>
              <a:t> 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705907" y="1561177"/>
          <a:ext cx="3898560" cy="153002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49280"/>
                <a:gridCol w="1949280"/>
              </a:tblGrid>
              <a:tr h="22683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Спецификация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143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Форм фактор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</a:t>
                      </a:r>
                      <a:r>
                        <a:rPr lang="en-US" sz="1400" dirty="0" smtClean="0">
                          <a:latin typeface="+mn-lt"/>
                        </a:rPr>
                        <a:t>U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680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Жесткие диски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6 (2) х3,5</a:t>
                      </a:r>
                      <a:r>
                        <a:rPr lang="en-US" sz="1400" dirty="0" smtClean="0">
                          <a:latin typeface="+mn-lt"/>
                        </a:rPr>
                        <a:t>”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680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Процессор</a:t>
                      </a:r>
                      <a:r>
                        <a:rPr lang="ru-RU" sz="1400" baseline="0" dirty="0" smtClean="0">
                          <a:latin typeface="+mn-lt"/>
                        </a:rPr>
                        <a:t>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От</a:t>
                      </a:r>
                      <a:r>
                        <a:rPr lang="ru-RU" sz="1400" baseline="0" dirty="0" smtClean="0">
                          <a:latin typeface="+mn-lt"/>
                        </a:rPr>
                        <a:t> </a:t>
                      </a:r>
                      <a:r>
                        <a:rPr lang="en-US" sz="1400" dirty="0" smtClean="0">
                          <a:latin typeface="+mn-lt"/>
                        </a:rPr>
                        <a:t>Intel Xeon E5 2,6</a:t>
                      </a:r>
                      <a:r>
                        <a:rPr lang="en-US" sz="1400" baseline="0" dirty="0" smtClean="0">
                          <a:latin typeface="+mn-lt"/>
                        </a:rPr>
                        <a:t> </a:t>
                      </a:r>
                      <a:r>
                        <a:rPr lang="ru-RU" sz="1400" baseline="0" dirty="0" smtClean="0">
                          <a:latin typeface="+mn-lt"/>
                        </a:rPr>
                        <a:t>ГГц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680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Память</a:t>
                      </a:r>
                      <a:r>
                        <a:rPr lang="en-US" sz="1400" dirty="0" smtClean="0">
                          <a:latin typeface="+mn-lt"/>
                        </a:rPr>
                        <a:t> RAM</a:t>
                      </a:r>
                      <a:r>
                        <a:rPr lang="ru-RU" sz="1400" dirty="0" smtClean="0">
                          <a:latin typeface="+mn-lt"/>
                        </a:rPr>
                        <a:t>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1-1,5</a:t>
                      </a:r>
                      <a:r>
                        <a:rPr lang="ru-RU" sz="1400" baseline="0" dirty="0" smtClean="0">
                          <a:latin typeface="+mn-lt"/>
                        </a:rPr>
                        <a:t> ТБ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772933" y="4450274"/>
          <a:ext cx="4813110" cy="122321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51557"/>
                <a:gridCol w="3461553"/>
              </a:tblGrid>
              <a:tr h="22683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Спецификация 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143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Форм фактор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4</a:t>
                      </a:r>
                      <a:r>
                        <a:rPr lang="en-US" sz="1400" dirty="0" smtClean="0">
                          <a:latin typeface="+mn-lt"/>
                        </a:rPr>
                        <a:t>U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680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+mn-lt"/>
                        </a:rPr>
                        <a:t>Жесткие диски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24 до 90 дисков на1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ноду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680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SAS / SATA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Используются</a:t>
                      </a:r>
                      <a:r>
                        <a:rPr lang="ru-RU" sz="1400" baseline="0" dirty="0" smtClean="0">
                          <a:latin typeface="+mn-lt"/>
                        </a:rPr>
                        <a:t> </a:t>
                      </a:r>
                      <a:r>
                        <a:rPr lang="en-US" sz="1400" dirty="0" smtClean="0">
                          <a:latin typeface="+mn-lt"/>
                        </a:rPr>
                        <a:t>SAS10k</a:t>
                      </a:r>
                      <a:r>
                        <a:rPr lang="ru-RU" sz="1400" dirty="0" smtClean="0">
                          <a:latin typeface="+mn-lt"/>
                        </a:rPr>
                        <a:t>,</a:t>
                      </a:r>
                      <a:r>
                        <a:rPr lang="ru-RU" sz="1400" baseline="0" dirty="0" smtClean="0">
                          <a:latin typeface="+mn-lt"/>
                        </a:rPr>
                        <a:t> </a:t>
                      </a:r>
                      <a:r>
                        <a:rPr lang="en-US" sz="1400" dirty="0" smtClean="0">
                          <a:latin typeface="+mn-lt"/>
                        </a:rPr>
                        <a:t>SAS15k</a:t>
                      </a:r>
                      <a:r>
                        <a:rPr lang="en-US" sz="1400" baseline="0" dirty="0" smtClean="0">
                          <a:latin typeface="+mn-lt"/>
                        </a:rPr>
                        <a:t> </a:t>
                      </a:r>
                      <a:r>
                        <a:rPr lang="ru-RU" sz="1400" baseline="0" dirty="0" smtClean="0">
                          <a:latin typeface="+mn-lt"/>
                        </a:rPr>
                        <a:t>и</a:t>
                      </a:r>
                      <a:r>
                        <a:rPr lang="en-US" sz="1400" baseline="0" dirty="0" smtClean="0">
                          <a:latin typeface="+mn-lt"/>
                        </a:rPr>
                        <a:t> SSD </a:t>
                      </a:r>
                      <a:r>
                        <a:rPr lang="ru-RU" sz="1400" baseline="0" dirty="0" smtClean="0">
                          <a:latin typeface="+mn-lt"/>
                        </a:rPr>
                        <a:t>диски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72933" y="3914706"/>
            <a:ext cx="3740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Ноды</a:t>
            </a:r>
            <a:r>
              <a:rPr lang="ru-RU" sz="2400" dirty="0"/>
              <a:t> хранения данных</a:t>
            </a:r>
          </a:p>
        </p:txBody>
      </p:sp>
      <p:pic>
        <p:nvPicPr>
          <p:cNvPr id="2050" name="Picture 2" descr="http://www.supermicro.com/CDS_Image/uploads/chassis/sc946ed_ad_pull-out_new_2015072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4000" y="3809914"/>
            <a:ext cx="3224695" cy="228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supermicro.com/a_images/products/Chassis/1U/111/SC111T-560CB_spe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6907" y="827999"/>
            <a:ext cx="2755827" cy="234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logo_redblack_horizontal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840" y="6153950"/>
            <a:ext cx="1833967" cy="49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100" y="564282"/>
            <a:ext cx="11665819" cy="88552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ЧАСТНОЕ ОБЛАКО ДЛЯ ЗАКАЗЧИКА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CLOUDDC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OPENSTACK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457"/>
          <a:stretch/>
        </p:blipFill>
        <p:spPr>
          <a:xfrm>
            <a:off x="1425953" y="2368930"/>
            <a:ext cx="8724076" cy="3733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2922" y="1367522"/>
            <a:ext cx="8307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Предоставление как сервис в частной инфраструктуре заказчика: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AD, DNS,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Почтовый сервис,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ИБ, Поддержка ОС.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Количество пользователей: 2000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Виртуальных серверов –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8100" y="281940"/>
            <a:ext cx="1188320" cy="36576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ПРИМЕР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357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560" y="753251"/>
            <a:ext cx="12123019" cy="88552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РЕШЕНИЕ ДЛЯ ОБРАБОТКИ ВИДЕОИЗОБРАЖЕНИЙ С ВИДЕОКАМЕР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7562" y="1525967"/>
            <a:ext cx="11441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Предоставление как сервис в частной инфраструктуре для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стриминга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видеоизображений с видеокамер: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Большое файловое хранилище, Каналы связи ВОЛС, Высокий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SLA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804" y="2054079"/>
            <a:ext cx="6062635" cy="42439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8100" y="281940"/>
            <a:ext cx="1188320" cy="36576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ПРИМЕР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67400" y="6141720"/>
            <a:ext cx="899160" cy="838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99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ru-RU" sz="1600" dirty="0">
                <a:ea typeface="Tahoma" pitchFamily="34" charset="0"/>
                <a:cs typeface="Tahoma" pitchFamily="34" charset="0"/>
              </a:rPr>
              <a:t>    </a:t>
            </a:r>
            <a:r>
              <a:rPr lang="ru-RU" sz="1800" b="1" dirty="0">
                <a:solidFill>
                  <a:schemeClr val="bg1">
                    <a:lumMod val="50000"/>
                  </a:schemeClr>
                </a:solidFill>
                <a:ea typeface="Tahoma" pitchFamily="34" charset="0"/>
                <a:cs typeface="Tahoma" pitchFamily="34" charset="0"/>
              </a:rPr>
              <a:t>Основные характеристики:</a:t>
            </a:r>
          </a:p>
          <a:p>
            <a:r>
              <a:rPr lang="ru-RU" sz="1500" dirty="0"/>
              <a:t>Облачный дата-центр.</a:t>
            </a:r>
          </a:p>
          <a:p>
            <a:r>
              <a:rPr lang="ru-RU" sz="1500" dirty="0"/>
              <a:t>1.5 мегаватта </a:t>
            </a:r>
            <a:r>
              <a:rPr lang="en-US" sz="1500" dirty="0"/>
              <a:t>IT</a:t>
            </a:r>
            <a:r>
              <a:rPr lang="ru-RU" sz="1500" dirty="0"/>
              <a:t>-нагрузки. </a:t>
            </a:r>
          </a:p>
          <a:p>
            <a:r>
              <a:rPr lang="ru-RU" sz="1500" dirty="0"/>
              <a:t>Сертификат </a:t>
            </a:r>
            <a:r>
              <a:rPr lang="en-US" sz="1500" dirty="0"/>
              <a:t>TIER III</a:t>
            </a:r>
            <a:r>
              <a:rPr lang="ru-RU" sz="1500" dirty="0"/>
              <a:t>.</a:t>
            </a:r>
          </a:p>
          <a:p>
            <a:r>
              <a:rPr lang="en-US" sz="1500" dirty="0"/>
              <a:t>R</a:t>
            </a:r>
            <a:r>
              <a:rPr lang="ru-RU" sz="1500" dirty="0"/>
              <a:t>&amp;</a:t>
            </a:r>
            <a:r>
              <a:rPr lang="en-US" sz="1500" dirty="0"/>
              <a:t>D </a:t>
            </a:r>
            <a:r>
              <a:rPr lang="ru-RU" sz="1500" dirty="0"/>
              <a:t>центр. </a:t>
            </a:r>
          </a:p>
          <a:p>
            <a:r>
              <a:rPr lang="ru-RU" sz="1500" dirty="0"/>
              <a:t>Самые инновационные инженерные и </a:t>
            </a:r>
            <a:r>
              <a:rPr lang="en-US" sz="1500" dirty="0"/>
              <a:t>IT</a:t>
            </a:r>
            <a:r>
              <a:rPr lang="ru-RU" sz="1500" dirty="0"/>
              <a:t>-решения.</a:t>
            </a:r>
          </a:p>
          <a:p>
            <a:r>
              <a:rPr lang="ru-RU" sz="1500" dirty="0" smtClean="0"/>
              <a:t>Отечественные </a:t>
            </a:r>
            <a:r>
              <a:rPr lang="ru-RU" sz="1500" dirty="0"/>
              <a:t>разработки и защита от рисков</a:t>
            </a:r>
            <a:r>
              <a:rPr lang="ru-RU" sz="1500" dirty="0" smtClean="0"/>
              <a:t>.</a:t>
            </a:r>
            <a:endParaRPr lang="en-US" sz="1500" dirty="0" smtClean="0"/>
          </a:p>
          <a:p>
            <a:r>
              <a:rPr lang="ru-RU" sz="1500" dirty="0" smtClean="0"/>
              <a:t>Локация: Москва, Зеленоград.</a:t>
            </a:r>
            <a:endParaRPr lang="ru-RU" sz="1500" dirty="0"/>
          </a:p>
          <a:p>
            <a:pPr>
              <a:lnSpc>
                <a:spcPct val="100000"/>
              </a:lnSpc>
              <a:buSzPct val="130000"/>
              <a:buFont typeface="Arial" pitchFamily="34" charset="0"/>
              <a:buChar char="•"/>
            </a:pPr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lnSpc>
                <a:spcPts val="2200"/>
              </a:lnSpc>
              <a:buNone/>
            </a:pPr>
            <a:endParaRPr lang="en-GB" sz="16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90945" y="333374"/>
            <a:ext cx="11395364" cy="943560"/>
          </a:xfrm>
        </p:spPr>
        <p:txBody>
          <a:bodyPr/>
          <a:lstStyle/>
          <a:p>
            <a:r>
              <a:rPr lang="en-GB" dirty="0" smtClean="0"/>
              <a:t> </a:t>
            </a:r>
            <a:r>
              <a:rPr lang="ru-RU" dirty="0" smtClean="0"/>
              <a:t>инфраструктура – собственный ЦОД  </a:t>
            </a:r>
            <a:r>
              <a:rPr lang="en-US" dirty="0" smtClean="0"/>
              <a:t>TIER III Clouddc Moscow 1</a:t>
            </a:r>
            <a:endParaRPr lang="en-GB" dirty="0"/>
          </a:p>
        </p:txBody>
      </p:sp>
      <p:pic>
        <p:nvPicPr>
          <p:cNvPr id="10" name="Рисунок 9" descr="pse-52 2 +резкость.jpg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/>
          <a:srcRect l="5577" r="5577"/>
          <a:stretch>
            <a:fillRect/>
          </a:stretch>
        </p:blipFill>
        <p:spPr/>
      </p:pic>
      <p:pic>
        <p:nvPicPr>
          <p:cNvPr id="18" name="Рисунок 17" descr="pse-44 2.jpg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/>
          <a:srcRect l="5577" r="5577"/>
          <a:stretch>
            <a:fillRect/>
          </a:stretch>
        </p:blipFill>
        <p:spPr/>
      </p:pic>
      <p:pic>
        <p:nvPicPr>
          <p:cNvPr id="17" name="Рисунок 16" descr="pse-62 2.jpg"/>
          <p:cNvPicPr>
            <a:picLocks noGrp="1" noChangeAspect="1"/>
          </p:cNvPicPr>
          <p:nvPr>
            <p:ph type="pic" sz="quarter" idx="21"/>
          </p:nvPr>
        </p:nvPicPr>
        <p:blipFill>
          <a:blip r:embed="rId6" cstate="print"/>
          <a:srcRect l="5551" r="5551"/>
          <a:stretch>
            <a:fillRect/>
          </a:stretch>
        </p:blipFill>
        <p:spPr/>
      </p:pic>
      <p:sp>
        <p:nvSpPr>
          <p:cNvPr id="7" name="Footer Placehold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Cloud DC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2B87E62-7DB7-44AF-816E-5E8AF017B053}" type="slidenum">
              <a:rPr lang="en-GB" smtClean="0">
                <a:solidFill>
                  <a:srgbClr val="000000"/>
                </a:solidFill>
              </a:rPr>
              <a:pPr/>
              <a:t>17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2" name="Рисунок 11" descr="logo_redblack_horizonta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28311" y="6165380"/>
            <a:ext cx="1833967" cy="496306"/>
          </a:xfrm>
          <a:prstGeom prst="rect">
            <a:avLst/>
          </a:prstGeom>
        </p:spPr>
      </p:pic>
      <p:pic>
        <p:nvPicPr>
          <p:cNvPr id="28" name="Рисунок 27" descr="pse-50.jpg"/>
          <p:cNvPicPr>
            <a:picLocks noGrp="1" noChangeAspect="1"/>
          </p:cNvPicPr>
          <p:nvPr>
            <p:ph type="pic" sz="quarter" idx="20"/>
          </p:nvPr>
        </p:nvPicPr>
        <p:blipFill>
          <a:blip r:embed="rId8" cstate="print"/>
          <a:srcRect l="5556" r="5556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420644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45780" y="3329940"/>
            <a:ext cx="3749040" cy="144655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+mj-lt"/>
                <a:ea typeface="Tahoma" pitchFamily="34" charset="0"/>
                <a:cs typeface="Tahoma" pitchFamily="34" charset="0"/>
              </a:rPr>
              <a:t>СТАНИСЛАВ ПОГОРЖЕЛЬСКИЙ </a:t>
            </a:r>
          </a:p>
          <a:p>
            <a:pPr>
              <a:buFont typeface="Wingdings"/>
              <a:buChar char=")"/>
            </a:pPr>
            <a:r>
              <a:rPr lang="ru-RU" sz="2200" b="1" dirty="0" smtClean="0">
                <a:latin typeface="+mj-lt"/>
                <a:ea typeface="Tahoma" pitchFamily="34" charset="0"/>
                <a:cs typeface="Tahoma" pitchFamily="34" charset="0"/>
                <a:sym typeface="Wingdings"/>
              </a:rPr>
              <a:t>+7 </a:t>
            </a:r>
            <a:r>
              <a:rPr lang="en-US" sz="2200" b="1" dirty="0" smtClean="0">
                <a:latin typeface="+mj-lt"/>
                <a:ea typeface="Tahoma" pitchFamily="34" charset="0"/>
                <a:cs typeface="Tahoma" pitchFamily="34" charset="0"/>
                <a:sym typeface="Wingdings"/>
              </a:rPr>
              <a:t>495 409 39 09 </a:t>
            </a:r>
            <a:endParaRPr lang="ru-RU" sz="2200" b="1" dirty="0" smtClean="0">
              <a:latin typeface="+mj-lt"/>
              <a:ea typeface="Tahoma" pitchFamily="34" charset="0"/>
              <a:cs typeface="Tahoma" pitchFamily="34" charset="0"/>
              <a:sym typeface="Wingdings"/>
            </a:endParaRPr>
          </a:p>
          <a:p>
            <a:r>
              <a:rPr lang="ru-RU" sz="2200" b="1" dirty="0" smtClean="0">
                <a:latin typeface="+mj-lt"/>
                <a:ea typeface="Tahoma" pitchFamily="34" charset="0"/>
                <a:cs typeface="Tahoma" pitchFamily="34" charset="0"/>
                <a:sym typeface="Wingdings"/>
              </a:rPr>
              <a:t> </a:t>
            </a:r>
            <a:r>
              <a:rPr lang="en-US" sz="2200" b="1" dirty="0" smtClean="0">
                <a:latin typeface="+mj-lt"/>
                <a:ea typeface="Tahoma" pitchFamily="34" charset="0"/>
                <a:cs typeface="Tahoma" pitchFamily="34" charset="0"/>
                <a:sym typeface="Wingdings"/>
              </a:rPr>
              <a:t>SP@CLOUDDC.RU</a:t>
            </a:r>
            <a:endParaRPr lang="ru-RU" sz="2200" b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30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 вправо 9"/>
          <p:cNvSpPr/>
          <p:nvPr/>
        </p:nvSpPr>
        <p:spPr>
          <a:xfrm>
            <a:off x="2207568" y="3945464"/>
            <a:ext cx="7344816" cy="697459"/>
          </a:xfrm>
          <a:prstGeom prst="rightArrow">
            <a:avLst>
              <a:gd name="adj1" fmla="val 50000"/>
              <a:gd name="adj2" fmla="val 2539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547683" y="356502"/>
            <a:ext cx="9144000" cy="6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ТЕНДЕНЦИИ РАЗВИТИЯ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7" name="Picture 13" descr="VM Encapsulation VCritic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720" y="2555522"/>
            <a:ext cx="1184672" cy="112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19537" y="3622676"/>
            <a:ext cx="1296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Физическое оборудование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03713" y="3668465"/>
            <a:ext cx="137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Виртуализация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34048" y="3622676"/>
            <a:ext cx="1493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Технологическая платформа</a:t>
            </a:r>
          </a:p>
        </p:txBody>
      </p:sp>
      <p:pic>
        <p:nvPicPr>
          <p:cNvPr id="1041" name="Picture 17" descr="http://www.simplynames.com/img/servers-ncom/header-stack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2507" y="2511651"/>
            <a:ext cx="1185331" cy="108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8109694" y="2060848"/>
            <a:ext cx="2195066" cy="1591444"/>
            <a:chOff x="2843808" y="3196208"/>
            <a:chExt cx="4105275" cy="297636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4077072"/>
              <a:ext cx="4105275" cy="209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Прямоугольник с двумя скругленными соседними углами 2"/>
            <p:cNvSpPr/>
            <p:nvPr/>
          </p:nvSpPr>
          <p:spPr>
            <a:xfrm>
              <a:off x="3004096" y="3717032"/>
              <a:ext cx="3800152" cy="504056"/>
            </a:xfrm>
            <a:prstGeom prst="round2SameRect">
              <a:avLst/>
            </a:prstGeom>
            <a:solidFill>
              <a:schemeClr val="accent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 err="1">
                  <a:solidFill>
                    <a:schemeClr val="tx1"/>
                  </a:solidFill>
                </a:rPr>
                <a:t>Биллинговая</a:t>
              </a:r>
              <a:r>
                <a:rPr lang="ru-RU" sz="1200" b="1" dirty="0">
                  <a:solidFill>
                    <a:schemeClr val="tx1"/>
                  </a:solidFill>
                </a:rPr>
                <a:t> система</a:t>
              </a:r>
            </a:p>
          </p:txBody>
        </p:sp>
        <p:sp>
          <p:nvSpPr>
            <p:cNvPr id="23" name="Прямоугольник с двумя скругленными соседними углами 22"/>
            <p:cNvSpPr/>
            <p:nvPr/>
          </p:nvSpPr>
          <p:spPr>
            <a:xfrm>
              <a:off x="2996369" y="3196208"/>
              <a:ext cx="3800152" cy="504056"/>
            </a:xfrm>
            <a:prstGeom prst="round2SameRect">
              <a:avLst/>
            </a:prstGeom>
            <a:solidFill>
              <a:schemeClr val="accent2">
                <a:lumMod val="75000"/>
                <a:alpha val="39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/>
                  </a:solidFill>
                </a:rPr>
                <a:t>Портал самообслуживания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936" y="2558836"/>
            <a:ext cx="2096108" cy="105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43533" y="3726136"/>
            <a:ext cx="1927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Сервисная платформа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143672" y="2060848"/>
            <a:ext cx="72008" cy="41837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172023" y="2060848"/>
            <a:ext cx="72008" cy="41837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896200" y="2060848"/>
            <a:ext cx="0" cy="41837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02866" y="5231154"/>
            <a:ext cx="604653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XEN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394705" y="4934691"/>
            <a:ext cx="628698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KVM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81094" y="4862251"/>
            <a:ext cx="1589825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 smtClean="0"/>
              <a:t>CloudDC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879976" y="4684622"/>
            <a:ext cx="752129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RHE</a:t>
            </a:r>
            <a:r>
              <a:rPr lang="en-US" dirty="0"/>
              <a:t>V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910327" y="5594190"/>
            <a:ext cx="1199367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OpenStack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807187" y="4642923"/>
            <a:ext cx="1233030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Azure Pack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44893" y="1052736"/>
            <a:ext cx="10404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Мировая ИТ-индустрия развивается в сторону сервисных платформ.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Многие компании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опираясь на платформы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виртуализации, вывели на рынок свои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решения 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ведут активную разработку сервисных платформ.</a:t>
            </a:r>
            <a:endParaRPr lang="ru-RU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5591590" y="5226831"/>
            <a:ext cx="1056187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HP Cloud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3300511" y="4597541"/>
            <a:ext cx="867545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HyperV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0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НАШ ВКЛАД В СООБЩЕСТВО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OPENSTACK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739" y="1690688"/>
            <a:ext cx="4695290" cy="3698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2264" y="1775031"/>
            <a:ext cx="5024301" cy="353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1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911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ПРЕИМУЩЕСТВА ОБЛАКА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OPENSTACK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CLOUDDC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1370629" y="1495736"/>
          <a:ext cx="9450742" cy="44827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22757"/>
                <a:gridCol w="6527985"/>
              </a:tblGrid>
              <a:tr h="89655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Мобильность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marL="176487" marR="176487" marT="141189" marB="141189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3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Обеспечение быстрой миграции на новую платформу в случае необходимости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76487" marR="176487" marT="141189" marB="141189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89655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Надежность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marL="176487" marR="176487" marT="141189" marB="141189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defTabSz="93247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Построение отказоустойчивого решения с использованием функционала гипервизора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76487" marR="176487" marT="141189" marB="141189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89655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Управляемость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marL="176487" marR="176487" marT="141189" marB="141189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defTabSz="932472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Автоматизация процессов управления виртуальными ресурсами и услугами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76487" marR="176487" marT="141189" marB="141189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89655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Гибкость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marL="176487" marR="176487" marT="141189" marB="141189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3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Перераспределение ресурсов согласно требованиям заказчика в режиме реального времени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76487" marR="176487" marT="141189" marB="141189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89655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1"/>
                          </a:solidFill>
                        </a:rPr>
                        <a:t>Масштабируемость</a:t>
                      </a:r>
                      <a:endParaRPr lang="ru-RU" sz="2000" dirty="0">
                        <a:solidFill>
                          <a:schemeClr val="bg1"/>
                        </a:solidFill>
                      </a:endParaRPr>
                    </a:p>
                  </a:txBody>
                  <a:tcPr marL="176487" marR="176487" marT="141189" marB="141189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323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Позволяет увеличивать производительность всего решения </a:t>
                      </a:r>
                      <a:r>
                        <a:rPr lang="ru-RU" sz="18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без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</a:rPr>
                        <a:t> перерывов в предоставлении сервисов</a:t>
                      </a:r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76487" marR="176487" marT="141189" marB="141189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19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БИЗНЕСУ НУЖНЫ ГОТОВЫЕ РЕШЕНИЯ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www.webplanex.com/wp-content/uploads/2014/03/Custom-Mobile-Applicatio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1786" y="1556741"/>
            <a:ext cx="8098837" cy="3470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dn4.iconfinder.com/data/icons/unigrid-devices/57/017_data_base_database_rack_server_backup-512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8226" y="4916777"/>
            <a:ext cx="736271" cy="791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cdn4.iconfinder.com/data/icons/unigrid-devices/57/017_data_base_database_rack_server_backup-512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1681" y="4936494"/>
            <a:ext cx="736271" cy="791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cdn4.iconfinder.com/data/icons/unigrid-devices/57/017_data_base_database_rack_server_backup-512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841" y="4918307"/>
            <a:ext cx="736271" cy="791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cdn4.iconfinder.com/data/icons/unigrid-devices/57/017_data_base_database_rack_server_backup-512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1709" y="4936494"/>
            <a:ext cx="736271" cy="791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cdn4.iconfinder.com/data/icons/unigrid-devices/57/017_data_base_database_rack_server_backup-512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161" y="4921367"/>
            <a:ext cx="736271" cy="791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cdn4.iconfinder.com/data/icons/unigrid-devices/57/017_data_base_database_rack_server_backup-512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8311" y="4921367"/>
            <a:ext cx="736271" cy="791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cdn4.iconfinder.com/data/icons/unigrid-devices/57/017_data_base_database_rack_server_backup-512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6451" y="4891412"/>
            <a:ext cx="736271" cy="791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66454" y="1909530"/>
            <a:ext cx="590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999999"/>
                </a:solidFill>
              </a:rPr>
              <a:t>ERP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821657" y="4450915"/>
            <a:ext cx="3611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999999"/>
                </a:solidFill>
              </a:rPr>
              <a:t>Система коллективной работы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03640" y="1792245"/>
            <a:ext cx="6896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999999"/>
                </a:solidFill>
              </a:rPr>
              <a:t>CRM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696437" y="1808585"/>
            <a:ext cx="2345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999999"/>
                </a:solidFill>
              </a:rPr>
              <a:t>Система аналитики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691717" y="3278100"/>
            <a:ext cx="14021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999999"/>
                </a:solidFill>
              </a:rPr>
              <a:t>Телефония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859444" y="4450915"/>
            <a:ext cx="3140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999999"/>
                </a:solidFill>
              </a:rPr>
              <a:t>Система хранения данных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43841" y="5683367"/>
            <a:ext cx="25026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spc="600" dirty="0" smtClean="0">
                <a:solidFill>
                  <a:srgbClr val="999999"/>
                </a:solidFill>
                <a:cs typeface="Miriam" panose="020B0502050101010101" pitchFamily="34" charset="-79"/>
              </a:rPr>
              <a:t>СЕРВЕРЫ</a:t>
            </a:r>
            <a:endParaRPr lang="ru-RU" sz="3600" spc="600" dirty="0">
              <a:solidFill>
                <a:srgbClr val="000000"/>
              </a:solidFill>
              <a:cs typeface="Miriam" panose="020B0502050101010101" pitchFamily="34" charset="-79"/>
            </a:endParaRPr>
          </a:p>
        </p:txBody>
      </p:sp>
      <p:sp>
        <p:nvSpPr>
          <p:cNvPr id="17" name="Умножение 16"/>
          <p:cNvSpPr/>
          <p:nvPr/>
        </p:nvSpPr>
        <p:spPr>
          <a:xfrm>
            <a:off x="-377111" y="4581161"/>
            <a:ext cx="13753910" cy="1425371"/>
          </a:xfrm>
          <a:prstGeom prst="mathMultiply">
            <a:avLst>
              <a:gd name="adj1" fmla="val 5161"/>
            </a:avLst>
          </a:prstGeom>
          <a:ln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144000" bIns="144000" rtlCol="0" anchor="t" anchorCtr="0"/>
          <a:lstStyle/>
          <a:p>
            <a:pPr algn="ctr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044867" y="1792616"/>
            <a:ext cx="769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999999"/>
                </a:solidFill>
              </a:rPr>
              <a:t>Email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28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24000" y="352662"/>
            <a:ext cx="9144000" cy="532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ЗАМЕНА СЕРВЕРО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739520" y="957227"/>
            <a:ext cx="8712960" cy="552972"/>
            <a:chOff x="72011" y="1915"/>
            <a:chExt cx="8712960" cy="552972"/>
          </a:xfrm>
          <a:solidFill>
            <a:schemeClr val="accent6">
              <a:lumMod val="50000"/>
            </a:schemeClr>
          </a:solidFill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72011" y="1915"/>
              <a:ext cx="8712960" cy="55297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88207" y="18111"/>
              <a:ext cx="8680568" cy="52058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22860" rIns="3429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На серверах </a:t>
              </a:r>
              <a:r>
                <a:rPr lang="en-US" sz="16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CloudDC</a:t>
              </a:r>
              <a:r>
                <a:rPr lang="ru-RU" sz="16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могут быть размещены практически любые сервисы, например:</a:t>
              </a: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1829654" y="1785969"/>
            <a:ext cx="793388" cy="716028"/>
          </a:xfrm>
          <a:prstGeom prst="roundRect">
            <a:avLst>
              <a:gd name="adj" fmla="val 16670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Группа 5"/>
          <p:cNvGrpSpPr/>
          <p:nvPr/>
        </p:nvGrpSpPr>
        <p:grpSpPr>
          <a:xfrm>
            <a:off x="2747618" y="1757033"/>
            <a:ext cx="3330484" cy="832396"/>
            <a:chOff x="1080109" y="624745"/>
            <a:chExt cx="2947128" cy="552972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1080109" y="624745"/>
              <a:ext cx="2947128" cy="552972"/>
            </a:xfrm>
            <a:prstGeom prst="roundRect">
              <a:avLst>
                <a:gd name="adj" fmla="val 16670"/>
              </a:avLst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Скругленный прямоугольник 7"/>
            <p:cNvSpPr/>
            <p:nvPr/>
          </p:nvSpPr>
          <p:spPr>
            <a:xfrm>
              <a:off x="1107108" y="651744"/>
              <a:ext cx="2893130" cy="4989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Web</a:t>
              </a:r>
              <a:r>
                <a:rPr lang="ru-RU" sz="2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-сайт или </a:t>
              </a:r>
              <a:r>
                <a:rPr lang="en-US" sz="2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Web</a:t>
              </a:r>
              <a:r>
                <a:rPr lang="ru-RU" sz="2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-приложение</a:t>
              </a:r>
              <a:endParaRPr lang="ru-RU" sz="2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6651573" y="1846089"/>
            <a:ext cx="737378" cy="772056"/>
          </a:xfrm>
          <a:prstGeom prst="roundRect">
            <a:avLst>
              <a:gd name="adj" fmla="val 16670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1050478"/>
              <a:satOff val="-1461"/>
              <a:lumOff val="-56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Группа 7"/>
          <p:cNvGrpSpPr/>
          <p:nvPr/>
        </p:nvGrpSpPr>
        <p:grpSpPr>
          <a:xfrm>
            <a:off x="7449048" y="1785969"/>
            <a:ext cx="3218952" cy="894277"/>
            <a:chOff x="5624227" y="1093306"/>
            <a:chExt cx="2947128" cy="552972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5624227" y="1093306"/>
              <a:ext cx="2947128" cy="552972"/>
            </a:xfrm>
            <a:prstGeom prst="roundRect">
              <a:avLst>
                <a:gd name="adj" fmla="val 16670"/>
              </a:avLst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1050478"/>
                <a:satOff val="-1461"/>
                <a:lumOff val="-56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Скругленный прямоугольник 10"/>
            <p:cNvSpPr/>
            <p:nvPr/>
          </p:nvSpPr>
          <p:spPr>
            <a:xfrm>
              <a:off x="5651226" y="1120305"/>
              <a:ext cx="2893130" cy="4989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Сервер приложений</a:t>
              </a:r>
              <a:endParaRPr lang="ru-RU" sz="2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1838425" y="2743183"/>
            <a:ext cx="795055" cy="718632"/>
          </a:xfrm>
          <a:prstGeom prst="roundRect">
            <a:avLst>
              <a:gd name="adj" fmla="val 16670"/>
            </a:avLst>
          </a:prstGeom>
          <a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2100956"/>
              <a:satOff val="-2922"/>
              <a:lumOff val="-1121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Группа 10"/>
          <p:cNvGrpSpPr/>
          <p:nvPr/>
        </p:nvGrpSpPr>
        <p:grpSpPr>
          <a:xfrm>
            <a:off x="2750822" y="2739310"/>
            <a:ext cx="3330484" cy="832396"/>
            <a:chOff x="1152137" y="1656182"/>
            <a:chExt cx="2947128" cy="552972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1152137" y="1656182"/>
              <a:ext cx="2947128" cy="552972"/>
            </a:xfrm>
            <a:prstGeom prst="roundRect">
              <a:avLst>
                <a:gd name="adj" fmla="val 16670"/>
              </a:avLst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2100956"/>
                <a:satOff val="-2922"/>
                <a:lumOff val="-112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кругленный прямоугольник 13"/>
            <p:cNvSpPr/>
            <p:nvPr/>
          </p:nvSpPr>
          <p:spPr>
            <a:xfrm>
              <a:off x="1179136" y="1683181"/>
              <a:ext cx="2893130" cy="4989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Сервер электронной коммерции</a:t>
              </a:r>
              <a:endParaRPr lang="ru-RU" sz="2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6651057" y="2925917"/>
            <a:ext cx="739278" cy="772056"/>
          </a:xfrm>
          <a:prstGeom prst="roundRect">
            <a:avLst>
              <a:gd name="adj" fmla="val 16670"/>
            </a:avLst>
          </a:prstGeom>
          <a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3151433"/>
              <a:satOff val="-4383"/>
              <a:lumOff val="-1681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3" name="Группа 12"/>
          <p:cNvGrpSpPr/>
          <p:nvPr/>
        </p:nvGrpSpPr>
        <p:grpSpPr>
          <a:xfrm>
            <a:off x="7490460" y="2879273"/>
            <a:ext cx="3218952" cy="894277"/>
            <a:chOff x="5695135" y="2186610"/>
            <a:chExt cx="2947128" cy="552972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5695135" y="2186610"/>
              <a:ext cx="2947128" cy="552972"/>
            </a:xfrm>
            <a:prstGeom prst="roundRect">
              <a:avLst>
                <a:gd name="adj" fmla="val 16670"/>
              </a:avLst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3151433"/>
                <a:satOff val="-4383"/>
                <a:lumOff val="-168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16"/>
            <p:cNvSpPr/>
            <p:nvPr/>
          </p:nvSpPr>
          <p:spPr>
            <a:xfrm>
              <a:off x="5722134" y="2213609"/>
              <a:ext cx="2893130" cy="4989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Сервер электронной почты</a:t>
              </a:r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2005418" y="3845324"/>
            <a:ext cx="795055" cy="718632"/>
          </a:xfrm>
          <a:prstGeom prst="roundRect">
            <a:avLst>
              <a:gd name="adj" fmla="val 16670"/>
            </a:avLst>
          </a:prstGeom>
          <a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4201911"/>
              <a:satOff val="-5845"/>
              <a:lumOff val="-2241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5" name="Группа 14"/>
          <p:cNvGrpSpPr/>
          <p:nvPr/>
        </p:nvGrpSpPr>
        <p:grpSpPr>
          <a:xfrm>
            <a:off x="2839310" y="3806558"/>
            <a:ext cx="3330484" cy="832396"/>
            <a:chOff x="1152137" y="2733262"/>
            <a:chExt cx="2947128" cy="552972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1152137" y="2733262"/>
              <a:ext cx="2947128" cy="552972"/>
            </a:xfrm>
            <a:prstGeom prst="roundRect">
              <a:avLst>
                <a:gd name="adj" fmla="val 16670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4201911"/>
                <a:satOff val="-5845"/>
                <a:lumOff val="-22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19"/>
            <p:cNvSpPr/>
            <p:nvPr/>
          </p:nvSpPr>
          <p:spPr>
            <a:xfrm>
              <a:off x="1179136" y="2760261"/>
              <a:ext cx="2893130" cy="4989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Сервер баз данных</a:t>
              </a:r>
            </a:p>
          </p:txBody>
        </p:sp>
      </p:grpSp>
      <p:sp>
        <p:nvSpPr>
          <p:cNvPr id="16" name="Скругленный прямоугольник 15"/>
          <p:cNvSpPr/>
          <p:nvPr/>
        </p:nvSpPr>
        <p:spPr>
          <a:xfrm>
            <a:off x="6690736" y="4093168"/>
            <a:ext cx="749697" cy="782930"/>
          </a:xfrm>
          <a:prstGeom prst="roundRect">
            <a:avLst>
              <a:gd name="adj" fmla="val 16670"/>
            </a:avLst>
          </a:prstGeom>
          <a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5252389"/>
              <a:satOff val="-7306"/>
              <a:lumOff val="-2801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7" name="Группа 16"/>
          <p:cNvGrpSpPr/>
          <p:nvPr/>
        </p:nvGrpSpPr>
        <p:grpSpPr>
          <a:xfrm>
            <a:off x="7521523" y="3972577"/>
            <a:ext cx="3218952" cy="894277"/>
            <a:chOff x="5726198" y="3279914"/>
            <a:chExt cx="2947128" cy="552972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5726198" y="3279914"/>
              <a:ext cx="2947128" cy="552972"/>
            </a:xfrm>
            <a:prstGeom prst="roundRect">
              <a:avLst>
                <a:gd name="adj" fmla="val 16670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5252389"/>
                <a:satOff val="-7306"/>
                <a:lumOff val="-28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22"/>
            <p:cNvSpPr/>
            <p:nvPr/>
          </p:nvSpPr>
          <p:spPr>
            <a:xfrm>
              <a:off x="5753197" y="3306913"/>
              <a:ext cx="2893130" cy="4989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Бухгалтерское ПО</a:t>
              </a:r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1999396" y="5016719"/>
            <a:ext cx="806259" cy="728754"/>
          </a:xfrm>
          <a:prstGeom prst="roundRect">
            <a:avLst>
              <a:gd name="adj" fmla="val 16670"/>
            </a:avLst>
          </a:prstGeom>
          <a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6302867"/>
              <a:satOff val="-8767"/>
              <a:lumOff val="-3362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9" name="Группа 18"/>
          <p:cNvGrpSpPr/>
          <p:nvPr/>
        </p:nvGrpSpPr>
        <p:grpSpPr>
          <a:xfrm>
            <a:off x="2839310" y="4971638"/>
            <a:ext cx="3330484" cy="832396"/>
            <a:chOff x="1152137" y="3898342"/>
            <a:chExt cx="2947128" cy="552972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1152137" y="3898342"/>
              <a:ext cx="2947128" cy="552972"/>
            </a:xfrm>
            <a:prstGeom prst="roundRect">
              <a:avLst>
                <a:gd name="adj" fmla="val 16670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302867"/>
                <a:satOff val="-8767"/>
                <a:lumOff val="-336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Скругленный прямоугольник 25"/>
            <p:cNvSpPr/>
            <p:nvPr/>
          </p:nvSpPr>
          <p:spPr>
            <a:xfrm>
              <a:off x="1179136" y="3925341"/>
              <a:ext cx="2893130" cy="4989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CRM-</a:t>
              </a:r>
              <a:r>
                <a:rPr lang="ru-RU" sz="2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система</a:t>
              </a:r>
            </a:p>
          </p:txBody>
        </p:sp>
      </p:grpSp>
      <p:sp>
        <p:nvSpPr>
          <p:cNvPr id="20" name="Скругленный прямоугольник 19"/>
          <p:cNvSpPr/>
          <p:nvPr/>
        </p:nvSpPr>
        <p:spPr>
          <a:xfrm>
            <a:off x="6677720" y="5127647"/>
            <a:ext cx="749697" cy="782930"/>
          </a:xfrm>
          <a:prstGeom prst="roundRect">
            <a:avLst>
              <a:gd name="adj" fmla="val 16670"/>
            </a:avLst>
          </a:prstGeom>
          <a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1" name="Группа 20"/>
          <p:cNvGrpSpPr/>
          <p:nvPr/>
        </p:nvGrpSpPr>
        <p:grpSpPr>
          <a:xfrm>
            <a:off x="7555975" y="5085152"/>
            <a:ext cx="3218952" cy="894277"/>
            <a:chOff x="5760650" y="4392489"/>
            <a:chExt cx="2947128" cy="552972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5760650" y="4392489"/>
              <a:ext cx="2947128" cy="552972"/>
            </a:xfrm>
            <a:prstGeom prst="roundRect">
              <a:avLst>
                <a:gd name="adj" fmla="val 16670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28"/>
            <p:cNvSpPr/>
            <p:nvPr/>
          </p:nvSpPr>
          <p:spPr>
            <a:xfrm>
              <a:off x="5787649" y="4419488"/>
              <a:ext cx="2893130" cy="4989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Сервер коммуникаций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384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69900" y="250250"/>
            <a:ext cx="11283950" cy="54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ВЫГОДА ДЛЯ КЛИЕНТА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ENTERPRISE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ПРИ ПЕРЕХОДЕ НА ЧАСТНОЕ ОБЛАКО ОТ 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CLOUDDC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74508" y="996980"/>
            <a:ext cx="10678445" cy="446806"/>
            <a:chOff x="0" y="42345"/>
            <a:chExt cx="3489970" cy="733560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0" y="42345"/>
              <a:ext cx="3489970" cy="733560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Скругленный прямоугольник 6"/>
            <p:cNvSpPr/>
            <p:nvPr/>
          </p:nvSpPr>
          <p:spPr>
            <a:xfrm>
              <a:off x="35809" y="78154"/>
              <a:ext cx="3418352" cy="6619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Не требуется закупка лицензий на ПО и серверы. Всё в аренду.</a:t>
              </a:r>
              <a:endParaRPr lang="ru-RU" sz="1600" b="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341986" y="1535566"/>
            <a:ext cx="7147939" cy="741794"/>
            <a:chOff x="3478988" y="849565"/>
            <a:chExt cx="7147939" cy="741794"/>
          </a:xfrm>
        </p:grpSpPr>
        <p:sp>
          <p:nvSpPr>
            <p:cNvPr id="42" name="Прямоугольник с двумя скругленными соседними углами 41"/>
            <p:cNvSpPr/>
            <p:nvPr/>
          </p:nvSpPr>
          <p:spPr>
            <a:xfrm rot="5400000">
              <a:off x="6682061" y="-2353508"/>
              <a:ext cx="741794" cy="7147939"/>
            </a:xfrm>
            <a:prstGeom prst="round2Same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-1231959"/>
                <a:satOff val="-2136"/>
                <a:lumOff val="-215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1231959"/>
                <a:satOff val="-2136"/>
                <a:lumOff val="-21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Прямоугольник 42"/>
            <p:cNvSpPr/>
            <p:nvPr/>
          </p:nvSpPr>
          <p:spPr>
            <a:xfrm>
              <a:off x="3478989" y="885775"/>
              <a:ext cx="7111728" cy="669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1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600" b="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 Нет затрат на электроэнергию, инженерные системы, инсталляцию и техническое обслуживание оборудования</a:t>
              </a:r>
              <a:endParaRPr lang="ru-RU" sz="1600" b="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774510" y="1526336"/>
            <a:ext cx="3489952" cy="733560"/>
            <a:chOff x="0" y="830503"/>
            <a:chExt cx="3489952" cy="733560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0" y="830503"/>
              <a:ext cx="3489952" cy="733560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1225557"/>
                <a:satOff val="-1705"/>
                <a:lumOff val="-65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Скругленный прямоугольник 10"/>
            <p:cNvSpPr/>
            <p:nvPr/>
          </p:nvSpPr>
          <p:spPr>
            <a:xfrm>
              <a:off x="35809" y="866312"/>
              <a:ext cx="3418334" cy="6619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Снижение текущих и сопутствующих издержек</a:t>
              </a:r>
              <a:endParaRPr lang="ru-RU" sz="1600" b="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74510" y="2300111"/>
            <a:ext cx="10722696" cy="423835"/>
            <a:chOff x="0" y="1633774"/>
            <a:chExt cx="3489940" cy="733560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0" y="1633774"/>
              <a:ext cx="3489940" cy="73356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-2451115"/>
                <a:satOff val="-3409"/>
                <a:lumOff val="-130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Скругленный прямоугольник 14"/>
            <p:cNvSpPr/>
            <p:nvPr/>
          </p:nvSpPr>
          <p:spPr>
            <a:xfrm>
              <a:off x="35809" y="1669583"/>
              <a:ext cx="3418322" cy="6619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Бесплатно! </a:t>
              </a:r>
              <a:r>
                <a:rPr lang="ru-RU" sz="1600" dirty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Виртуальные </a:t>
              </a:r>
              <a:r>
                <a:rPr lang="ru-RU" sz="1600" dirty="0" err="1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файерволы</a:t>
              </a:r>
              <a:r>
                <a:rPr lang="ru-RU" sz="1600" dirty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, виртуальные роутеры, </a:t>
              </a:r>
              <a:r>
                <a:rPr lang="ru-RU" sz="16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базовая </a:t>
              </a:r>
              <a:r>
                <a:rPr lang="ru-RU" sz="1600" dirty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техподдержка</a:t>
              </a:r>
              <a:endParaRPr lang="ru-RU" sz="1600" b="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365800" y="2803368"/>
            <a:ext cx="7069245" cy="741794"/>
            <a:chOff x="3484901" y="3196173"/>
            <a:chExt cx="7148017" cy="741794"/>
          </a:xfrm>
        </p:grpSpPr>
        <p:sp>
          <p:nvSpPr>
            <p:cNvPr id="30" name="Прямоугольник с двумя скругленными соседними углами 29"/>
            <p:cNvSpPr/>
            <p:nvPr/>
          </p:nvSpPr>
          <p:spPr>
            <a:xfrm rot="5400000">
              <a:off x="6688013" y="-6939"/>
              <a:ext cx="741794" cy="7148017"/>
            </a:xfrm>
            <a:prstGeom prst="round2Same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-4927837"/>
                <a:satOff val="-8544"/>
                <a:lumOff val="-859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4927837"/>
                <a:satOff val="-8544"/>
                <a:lumOff val="-85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Прямоугольник 30"/>
            <p:cNvSpPr/>
            <p:nvPr/>
          </p:nvSpPr>
          <p:spPr>
            <a:xfrm>
              <a:off x="3484902" y="3232384"/>
              <a:ext cx="7111806" cy="669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1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60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 Любой виртуальный сервер – это </a:t>
              </a:r>
              <a:r>
                <a:rPr lang="en-US" sz="160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Hi-End </a:t>
              </a:r>
              <a:r>
                <a:rPr lang="ru-RU" sz="160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оборудование, размещенное в ЦОД; отказоустойчивое хранилище данных; дублированные каналы связи</a:t>
              </a:r>
              <a:endParaRPr lang="ru-RU" sz="1600" b="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92411" y="2744636"/>
            <a:ext cx="3489952" cy="733560"/>
            <a:chOff x="0" y="3157105"/>
            <a:chExt cx="3489952" cy="733560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0" y="3157105"/>
              <a:ext cx="3489952" cy="733560"/>
            </a:xfrm>
            <a:prstGeom prst="round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hueOff val="-4902230"/>
                <a:satOff val="-6819"/>
                <a:lumOff val="-2615"/>
                <a:alphaOff val="0"/>
              </a:schemeClr>
            </a:fillRef>
            <a:effectRef idx="0">
              <a:schemeClr val="accent5">
                <a:hueOff val="-4902230"/>
                <a:satOff val="-6819"/>
                <a:lumOff val="-26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22"/>
            <p:cNvSpPr/>
            <p:nvPr/>
          </p:nvSpPr>
          <p:spPr>
            <a:xfrm>
              <a:off x="35809" y="3192914"/>
              <a:ext cx="3418334" cy="6619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Отказоустойчивость </a:t>
              </a:r>
              <a:br>
                <a:rPr lang="ru-RU" sz="1600" b="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</a:br>
              <a:r>
                <a:rPr lang="ru-RU" sz="1600" b="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с нуля</a:t>
              </a:r>
              <a:endParaRPr lang="ru-RU" sz="1600" b="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74502" y="3539776"/>
            <a:ext cx="10660544" cy="502832"/>
            <a:chOff x="1437" y="3938855"/>
            <a:chExt cx="3489960" cy="733560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1437" y="3938855"/>
              <a:ext cx="3489960" cy="733560"/>
            </a:xfrm>
            <a:prstGeom prst="round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hueOff val="-6127787"/>
                <a:satOff val="-8523"/>
                <a:lumOff val="-3268"/>
                <a:alphaOff val="0"/>
              </a:schemeClr>
            </a:fillRef>
            <a:effectRef idx="0">
              <a:schemeClr val="accent5">
                <a:hueOff val="-6127787"/>
                <a:satOff val="-8523"/>
                <a:lumOff val="-326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Скругленный прямоугольник 26"/>
            <p:cNvSpPr/>
            <p:nvPr/>
          </p:nvSpPr>
          <p:spPr>
            <a:xfrm>
              <a:off x="37246" y="3974664"/>
              <a:ext cx="3418342" cy="6619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Мобильность</a:t>
              </a:r>
              <a:endParaRPr lang="ru-RU" sz="1600" b="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265557" y="4113996"/>
            <a:ext cx="7187396" cy="741794"/>
            <a:chOff x="3491397" y="4729878"/>
            <a:chExt cx="7151585" cy="741794"/>
          </a:xfrm>
        </p:grpSpPr>
        <p:sp>
          <p:nvSpPr>
            <p:cNvPr id="22" name="Прямоугольник с двумя скругленными соседними углами 21"/>
            <p:cNvSpPr/>
            <p:nvPr/>
          </p:nvSpPr>
          <p:spPr>
            <a:xfrm rot="5400000">
              <a:off x="6696293" y="1524982"/>
              <a:ext cx="741794" cy="7151585"/>
            </a:xfrm>
            <a:prstGeom prst="round2Same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tint val="40000"/>
                <a:alpha val="90000"/>
                <a:hueOff val="-7391755"/>
                <a:satOff val="-12816"/>
                <a:lumOff val="-1289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391755"/>
                <a:satOff val="-12816"/>
                <a:lumOff val="-128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рямоугольник 22"/>
            <p:cNvSpPr/>
            <p:nvPr/>
          </p:nvSpPr>
          <p:spPr>
            <a:xfrm>
              <a:off x="3491398" y="4766089"/>
              <a:ext cx="7115374" cy="669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1" algn="l" defTabSz="5778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600" b="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 Оборудование и данные в облаке всегда защищены от хищения, неправомерного изъятия, физического повреждения</a:t>
              </a:r>
              <a:endParaRPr lang="ru-RU" sz="1600" b="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92411" y="4088773"/>
            <a:ext cx="3436242" cy="733560"/>
            <a:chOff x="1437" y="4733994"/>
            <a:chExt cx="3489960" cy="733560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1437" y="4733994"/>
              <a:ext cx="3489960" cy="733560"/>
            </a:xfrm>
            <a:prstGeom prst="round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30"/>
            <p:cNvSpPr/>
            <p:nvPr/>
          </p:nvSpPr>
          <p:spPr>
            <a:xfrm>
              <a:off x="37246" y="4769803"/>
              <a:ext cx="3418342" cy="6619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Физическая безопасность</a:t>
              </a:r>
              <a:endParaRPr lang="ru-RU" sz="160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792411" y="4907592"/>
            <a:ext cx="10678450" cy="733560"/>
            <a:chOff x="1437" y="3938855"/>
            <a:chExt cx="3489960" cy="733560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1437" y="3938855"/>
              <a:ext cx="3489960" cy="733560"/>
            </a:xfrm>
            <a:prstGeom prst="round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5">
                <a:hueOff val="-6127787"/>
                <a:satOff val="-8523"/>
                <a:lumOff val="-3268"/>
                <a:alphaOff val="0"/>
              </a:schemeClr>
            </a:fillRef>
            <a:effectRef idx="0">
              <a:schemeClr val="accent5">
                <a:hueOff val="-6127787"/>
                <a:satOff val="-8523"/>
                <a:lumOff val="-326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Скругленный прямоугольник 26"/>
            <p:cNvSpPr/>
            <p:nvPr/>
          </p:nvSpPr>
          <p:spPr>
            <a:xfrm>
              <a:off x="37246" y="3974664"/>
              <a:ext cx="3418342" cy="6619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CloudDC </a:t>
              </a:r>
              <a:r>
                <a:rPr lang="ru-RU" sz="16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не размещает чужое оборудование в </a:t>
              </a:r>
              <a:r>
                <a:rPr lang="ru-RU" sz="1600" dirty="0" err="1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ЦОДе</a:t>
              </a:r>
              <a:r>
                <a:rPr lang="ru-RU" sz="16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, кроме оператор</a:t>
              </a:r>
              <a:r>
                <a:rPr lang="ru-RU" sz="1600" dirty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о</a:t>
              </a:r>
              <a:r>
                <a:rPr lang="ru-RU" sz="16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в.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latin typeface="Arial" panose="020B0604020202020204" pitchFamily="34" charset="0"/>
                  <a:ea typeface="Verdana" pitchFamily="34" charset="0"/>
                  <a:cs typeface="Arial" panose="020B0604020202020204" pitchFamily="34" charset="0"/>
                </a:rPr>
                <a:t>Тем самым запрещает доступ в машинный зал третьим лицам.</a:t>
              </a:r>
              <a:endParaRPr lang="ru-RU" sz="1600" b="0" kern="12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2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3999" y="4884377"/>
            <a:ext cx="9340436" cy="120265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524000" y="152343"/>
            <a:ext cx="9144000" cy="836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ЧТО ТАКОЕ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OPENSTACK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" name="Прямоугольник 7167"/>
          <p:cNvSpPr/>
          <p:nvPr/>
        </p:nvSpPr>
        <p:spPr>
          <a:xfrm>
            <a:off x="2977464" y="1006721"/>
            <a:ext cx="7877347" cy="7386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OpenStack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проектов свободного программного обеспечения, который может быть использован для создания инфраструктурных облачных сервисов и облачных хранилищ, как публичных, так и частных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3" name="Picture 4" descr="http://quintagroup.com/cms/python/images/openst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7740" y="972108"/>
            <a:ext cx="1542132" cy="154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77465" y="1866168"/>
            <a:ext cx="7877348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Что такое </a:t>
            </a:r>
            <a:r>
              <a:rPr lang="en-US" dirty="0"/>
              <a:t>OpenStack?</a:t>
            </a:r>
            <a:endParaRPr lang="ru-RU" dirty="0"/>
          </a:p>
          <a:p>
            <a:r>
              <a:rPr lang="ru-RU" b="0" dirty="0"/>
              <a:t>Платформа управления инфраструктурой и </a:t>
            </a:r>
            <a:r>
              <a:rPr lang="ru-RU" b="0" dirty="0" smtClean="0"/>
              <a:t>предоставляемыми </a:t>
            </a:r>
            <a:r>
              <a:rPr lang="ru-RU" b="0" dirty="0"/>
              <a:t>на ее основе </a:t>
            </a:r>
            <a:r>
              <a:rPr lang="ru-RU" b="0" dirty="0" smtClean="0"/>
              <a:t>сервисами.</a:t>
            </a:r>
            <a:endParaRPr lang="ru-RU" b="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523999" y="2510089"/>
            <a:ext cx="9330811" cy="1715232"/>
            <a:chOff x="467544" y="2747666"/>
            <a:chExt cx="8280920" cy="1471426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67544" y="2747666"/>
              <a:ext cx="8280920" cy="467147"/>
            </a:xfrm>
            <a:prstGeom prst="rect">
              <a:avLst/>
            </a:prstGeom>
            <a:solidFill>
              <a:schemeClr val="accent1"/>
            </a:solidFill>
            <a:ln w="12700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bg1"/>
                  </a:solidFill>
                  <a:ea typeface="Calibri"/>
                  <a:cs typeface="Times New Roman"/>
                </a:rPr>
                <a:t>OPENSTACK</a:t>
              </a:r>
              <a:endParaRPr lang="ru-RU" sz="1400" b="1" dirty="0">
                <a:solidFill>
                  <a:schemeClr val="bg1"/>
                </a:solidFill>
                <a:ea typeface="Calibri"/>
                <a:cs typeface="Times New Roman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467544" y="3287049"/>
              <a:ext cx="2088232" cy="352425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57000"/>
              </a:schemeClr>
            </a:solidFill>
            <a:ln w="12700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chemeClr val="tx1"/>
                  </a:solidFill>
                  <a:ea typeface="Calibri"/>
                  <a:cs typeface="Times New Roman"/>
                </a:rPr>
                <a:t>Управление виртуализацией</a:t>
              </a: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2627784" y="3287047"/>
              <a:ext cx="1188000" cy="932016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6000"/>
              </a:schemeClr>
            </a:solidFill>
            <a:ln w="12700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chemeClr val="tx1"/>
                  </a:solidFill>
                  <a:ea typeface="Calibri"/>
                  <a:cs typeface="Times New Roman"/>
                </a:rPr>
                <a:t>Управление сетевым окружением</a:t>
              </a:r>
            </a:p>
          </p:txBody>
        </p:sp>
        <p:sp>
          <p:nvSpPr>
            <p:cNvPr id="61" name="Прямоугольник 60"/>
            <p:cNvSpPr/>
            <p:nvPr/>
          </p:nvSpPr>
          <p:spPr>
            <a:xfrm>
              <a:off x="3851920" y="3287046"/>
              <a:ext cx="1188000" cy="932016"/>
            </a:xfrm>
            <a:prstGeom prst="rect">
              <a:avLst/>
            </a:prstGeom>
            <a:solidFill>
              <a:schemeClr val="accent4">
                <a:lumMod val="75000"/>
                <a:alpha val="45000"/>
              </a:schemeClr>
            </a:solidFill>
            <a:ln w="12700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chemeClr val="tx1"/>
                  </a:solidFill>
                  <a:ea typeface="Calibri"/>
                  <a:cs typeface="Times New Roman"/>
                </a:rPr>
                <a:t>Управление серверами</a:t>
              </a:r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5081350" y="3286821"/>
              <a:ext cx="1218842" cy="932271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2000"/>
              </a:schemeClr>
            </a:solidFill>
            <a:ln w="12700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chemeClr val="tx1"/>
                  </a:solidFill>
                  <a:ea typeface="Calibri"/>
                  <a:cs typeface="Times New Roman"/>
                </a:rPr>
                <a:t>Телеметрия сервисов и инфраструктуры</a:t>
              </a: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6336328" y="3287049"/>
              <a:ext cx="1188000" cy="932012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59000"/>
              </a:schemeClr>
            </a:solidFill>
            <a:ln w="12700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chemeClr val="tx1"/>
                  </a:solidFill>
                  <a:ea typeface="Calibri"/>
                  <a:cs typeface="Times New Roman"/>
                </a:rPr>
                <a:t>Управление хранением и работой с данными</a:t>
              </a: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7560464" y="3287048"/>
              <a:ext cx="1188000" cy="932014"/>
            </a:xfrm>
            <a:prstGeom prst="rect">
              <a:avLst/>
            </a:prstGeom>
            <a:solidFill>
              <a:schemeClr val="bg1">
                <a:lumMod val="95000"/>
                <a:alpha val="67000"/>
              </a:schemeClr>
            </a:solidFill>
            <a:ln w="12700"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chemeClr val="tx1"/>
                  </a:solidFill>
                  <a:ea typeface="Calibri"/>
                  <a:cs typeface="Times New Roman"/>
                </a:rPr>
                <a:t>Управление </a:t>
              </a:r>
              <a:r>
                <a:rPr lang="en-US" sz="1400" b="1" dirty="0">
                  <a:solidFill>
                    <a:schemeClr val="tx1"/>
                  </a:solidFill>
                  <a:ea typeface="Calibri"/>
                  <a:cs typeface="Times New Roman"/>
                </a:rPr>
                <a:t>Big Data</a:t>
              </a:r>
              <a:endParaRPr lang="ru-RU" sz="1400" b="1" dirty="0">
                <a:solidFill>
                  <a:schemeClr val="tx1"/>
                </a:solidFill>
                <a:ea typeface="Calibri"/>
                <a:cs typeface="Times New Roman"/>
              </a:endParaRPr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468469" y="3682789"/>
              <a:ext cx="984996" cy="528320"/>
            </a:xfrm>
            <a:prstGeom prst="rect">
              <a:avLst/>
            </a:prstGeom>
            <a:solidFill>
              <a:srgbClr val="0070C0">
                <a:alpha val="49000"/>
              </a:srgbClr>
            </a:solidFill>
            <a:ln w="12700">
              <a:solidFill>
                <a:schemeClr val="tx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/>
                  </a:solidFill>
                  <a:ea typeface="Calibri"/>
                  <a:cs typeface="Times New Roman"/>
                </a:rPr>
                <a:t>KVM</a:t>
              </a:r>
              <a:endParaRPr lang="ru-RU" sz="1400" b="1" dirty="0">
                <a:solidFill>
                  <a:schemeClr val="tx1"/>
                </a:solidFill>
                <a:ea typeface="Calibri"/>
                <a:cs typeface="Times New Roman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1603189" y="3690772"/>
              <a:ext cx="952790" cy="528320"/>
            </a:xfrm>
            <a:prstGeom prst="rect">
              <a:avLst/>
            </a:prstGeom>
            <a:solidFill>
              <a:srgbClr val="0070C0">
                <a:alpha val="49000"/>
              </a:srgbClr>
            </a:solidFill>
            <a:ln w="12700">
              <a:solidFill>
                <a:schemeClr val="tx2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400" b="1" dirty="0">
                  <a:solidFill>
                    <a:schemeClr val="tx1"/>
                  </a:solidFill>
                  <a:ea typeface="Calibri"/>
                  <a:cs typeface="Times New Roman"/>
                </a:rPr>
                <a:t>Hyper-V</a:t>
              </a:r>
              <a:endParaRPr lang="ru-RU" sz="1400" b="1" dirty="0">
                <a:solidFill>
                  <a:schemeClr val="tx1"/>
                </a:solidFill>
                <a:ea typeface="Calibri"/>
                <a:cs typeface="Times New Roman"/>
              </a:endParaRPr>
            </a:p>
          </p:txBody>
        </p:sp>
      </p:grpSp>
      <p:pic>
        <p:nvPicPr>
          <p:cNvPr id="35" name="Picture 2" descr="https://qwintry.com/sites/default/files/articles/465064/465064-15%20%D0%AF%D0%BD%D0%B2%202014%20-%2011:3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3643" y="5694509"/>
            <a:ext cx="1082222" cy="37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pload.wikimedia.org/wikipedia/commons/thumb/e/e5/NASA_logo.svg/1237px-NASA_logo.sv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3553" y="5493880"/>
            <a:ext cx="716529" cy="59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webtvwire.com/wp-content/uploads/2007/07/kt-logo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107" y="4975501"/>
            <a:ext cx="1013567" cy="6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9953" y="5056108"/>
            <a:ext cx="1106586" cy="51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293" y="5581667"/>
            <a:ext cx="1124906" cy="427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545" y="5670628"/>
            <a:ext cx="1652348" cy="43191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38" name="Рисунок 37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894" y="5654862"/>
            <a:ext cx="1440160" cy="40030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39" name="Picture 11" descr="Cisco_logo.svg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1249" y="5060525"/>
            <a:ext cx="863581" cy="47363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Прямоугольник 40"/>
          <p:cNvSpPr/>
          <p:nvPr/>
        </p:nvSpPr>
        <p:spPr>
          <a:xfrm>
            <a:off x="1523999" y="4251615"/>
            <a:ext cx="9340436" cy="58477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базе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OpenStack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строят свою инфраструктуру уже более 150 компаний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мире, 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елеком-операторы</a:t>
            </a:r>
            <a:r>
              <a:rPr lang="ru-RU" sz="1600" dirty="0">
                <a:solidFill>
                  <a:schemeClr val="bg1"/>
                </a:solidFill>
                <a:latin typeface="Century" panose="02040604050505020304" pitchFamily="18" charset="0"/>
              </a:rPr>
              <a:t>.</a:t>
            </a:r>
          </a:p>
        </p:txBody>
      </p:sp>
      <p:pic>
        <p:nvPicPr>
          <p:cNvPr id="42" name="Picture 15" descr="Yahoo_Logo.svg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6056" y="5123416"/>
            <a:ext cx="1034025" cy="18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8" descr="AMD_Logo.svg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796" y="5752558"/>
            <a:ext cx="1007512" cy="204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8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5499" y="460894"/>
            <a:ext cx="10705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ФУНКЦИОНАЛ ОБЛАКА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CLOUDDC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58784"/>
              </p:ext>
            </p:extLst>
          </p:nvPr>
        </p:nvGraphicFramePr>
        <p:xfrm>
          <a:off x="1166759" y="1378171"/>
          <a:ext cx="9622559" cy="4573999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9622559"/>
              </a:tblGrid>
              <a:tr h="461507">
                <a:tc>
                  <a:txBody>
                    <a:bodyPr/>
                    <a:lstStyle/>
                    <a:p>
                      <a:pPr marL="393750" marR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Возможности </a:t>
                      </a:r>
                      <a:r>
                        <a:rPr lang="en-US" sz="18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</a:t>
                      </a:r>
                      <a:r>
                        <a:rPr lang="en-US" sz="18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 </a:t>
                      </a:r>
                      <a:r>
                        <a:rPr lang="ru-RU" sz="18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управления</a:t>
                      </a:r>
                      <a:r>
                        <a:rPr lang="ru-RU" sz="18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пользователями, мониторинга инфраструктуры, управления услугами, </a:t>
                      </a:r>
                      <a:r>
                        <a:rPr lang="en-US" sz="18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 </a:t>
                      </a:r>
                      <a:r>
                        <a:rPr lang="ru-RU" sz="18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функций клиентов</a:t>
                      </a:r>
                      <a:endParaRPr lang="ru-RU" sz="18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17493">
                <a:tc>
                  <a:txBody>
                    <a:bodyPr/>
                    <a:lstStyle/>
                    <a:p>
                      <a:pPr marL="393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ru-RU" sz="18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Создание, изменение параметров ВМ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37366">
                <a:tc>
                  <a:txBody>
                    <a:bodyPr/>
                    <a:lstStyle/>
                    <a:p>
                      <a:pPr marL="393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и управление шаблонами жизненных циклов услуг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716333">
                <a:tc>
                  <a:txBody>
                    <a:bodyPr/>
                    <a:lstStyle/>
                    <a:p>
                      <a:pPr marL="393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на платформе предустановленных наиболее </a:t>
                      </a:r>
                      <a:r>
                        <a:rPr lang="ru-RU" sz="18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востребованных услуг </a:t>
                      </a:r>
                    </a:p>
                    <a:p>
                      <a:pPr marL="393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ru-RU" sz="18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(Виртуальный ЦОД, Виртуальный сервер, Резервное копирование, Межсетево</a:t>
                      </a:r>
                      <a:r>
                        <a:rPr lang="ru-RU" sz="18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й экран</a:t>
                      </a:r>
                      <a:r>
                        <a:rPr lang="ru-RU" sz="18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Корпоративное</a:t>
                      </a:r>
                      <a:r>
                        <a:rPr lang="ru-RU" sz="18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объектное хранилище</a:t>
                      </a:r>
                      <a:r>
                        <a:rPr lang="ru-RU" sz="18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37366">
                <a:tc>
                  <a:txBody>
                    <a:bodyPr/>
                    <a:lstStyle/>
                    <a:p>
                      <a:pPr marL="393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ru-RU" sz="18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Возможности</a:t>
                      </a:r>
                      <a:r>
                        <a:rPr lang="ru-RU" sz="18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интеграции с внешними ИС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39784">
                <a:tc>
                  <a:txBody>
                    <a:bodyPr/>
                    <a:lstStyle/>
                    <a:p>
                      <a:pPr marL="393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ru-RU" sz="18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Поддержка приложений и ОС</a:t>
                      </a:r>
                    </a:p>
                  </a:txBody>
                  <a:tcPr marL="9254" marR="9254" marT="9254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39784">
                <a:tc>
                  <a:txBody>
                    <a:bodyPr/>
                    <a:lstStyle/>
                    <a:p>
                      <a:pPr marL="393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Выполнение</a:t>
                      </a:r>
                      <a:r>
                        <a:rPr lang="ru-RU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</a:t>
                      </a:r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ребований к информационной безопасности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37366">
                <a:tc>
                  <a:txBody>
                    <a:bodyPr/>
                    <a:lstStyle/>
                    <a:p>
                      <a:pPr marL="393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Реализуются все требования к архитектуре сети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37366">
                <a:tc>
                  <a:txBody>
                    <a:bodyPr/>
                    <a:lstStyle/>
                    <a:p>
                      <a:pPr marL="393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Мониторинг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37366">
                <a:tc>
                  <a:txBody>
                    <a:bodyPr/>
                    <a:lstStyle/>
                    <a:p>
                      <a:pPr marL="393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Соответствие </a:t>
                      </a:r>
                      <a:r>
                        <a:rPr lang="ru-RU" sz="18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тренду</a:t>
                      </a:r>
                      <a:r>
                        <a:rPr lang="ru-RU" sz="18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 </a:t>
                      </a:r>
                      <a:r>
                        <a:rPr lang="ru-RU" sz="18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импортозамещение</a:t>
                      </a:r>
                      <a:r>
                        <a:rPr lang="ru-RU" sz="18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(российская разработка + СПО)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54" marR="9254" marT="9254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46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B-SLIDENAME" val="Title (Products)"/>
  <p:tag name="FB-CATEGORY" val="Title and Chapter Slide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B-SLIDENAME" val="Quotation"/>
  <p:tag name="FB-CATEGORY" val="Text Slide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D5aaWJRXLfsN4F943V4U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297KZdW6HVldy61PVZZ3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B-SLIDENAME" val="4 Visuals with Caption"/>
  <p:tag name="FB-CATEGORY" val="Content and Text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DE_PowerPoint">
  <a:themeElements>
    <a:clrScheme name="KYOCERA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F0523"/>
      </a:accent1>
      <a:accent2>
        <a:srgbClr val="86B7D2"/>
      </a:accent2>
      <a:accent3>
        <a:srgbClr val="000000"/>
      </a:accent3>
      <a:accent4>
        <a:srgbClr val="666666"/>
      </a:accent4>
      <a:accent5>
        <a:srgbClr val="CCCCCC"/>
      </a:accent5>
      <a:accent6>
        <a:srgbClr val="999999"/>
      </a:accent6>
      <a:hlink>
        <a:srgbClr val="DF0523"/>
      </a:hlink>
      <a:folHlink>
        <a:srgbClr val="999999"/>
      </a:folHlink>
    </a:clrScheme>
    <a:fontScheme name="KYOCERA fonts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tIns="144000" bIns="144000" rtlCol="0" anchor="t" anchorCtr="0"/>
      <a:lstStyle>
        <a:defPPr algn="ctr">
          <a:lnSpc>
            <a:spcPct val="107000"/>
          </a:lnSpc>
          <a:spcBef>
            <a:spcPts val="450"/>
          </a:spcBef>
          <a:spcAft>
            <a:spcPts val="450"/>
          </a:spcAft>
          <a:defRPr sz="14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144000" rIns="0" bIns="144000" rtlCol="0">
        <a:spAutoFit/>
      </a:bodyPr>
      <a:lstStyle>
        <a:defPPr>
          <a:lnSpc>
            <a:spcPct val="107000"/>
          </a:lnSpc>
          <a:spcBef>
            <a:spcPts val="450"/>
          </a:spcBef>
          <a:spcAft>
            <a:spcPts val="450"/>
          </a:spcAft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DE_PowerPoint.potx" id="{49497270-D715-46FE-ACE8-52B2714191FA}" vid="{9B161B13-2040-4AC2-BF11-23D77DA09785}"/>
    </a:ext>
  </a:extLst>
</a:theme>
</file>

<file path=ppt/theme/theme3.xml><?xml version="1.0" encoding="utf-8"?>
<a:theme xmlns:a="http://schemas.openxmlformats.org/drawingml/2006/main" name="1_KDE_PowerPoint">
  <a:themeElements>
    <a:clrScheme name="KYOCERA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F0523"/>
      </a:accent1>
      <a:accent2>
        <a:srgbClr val="86B7D2"/>
      </a:accent2>
      <a:accent3>
        <a:srgbClr val="000000"/>
      </a:accent3>
      <a:accent4>
        <a:srgbClr val="666666"/>
      </a:accent4>
      <a:accent5>
        <a:srgbClr val="CCCCCC"/>
      </a:accent5>
      <a:accent6>
        <a:srgbClr val="999999"/>
      </a:accent6>
      <a:hlink>
        <a:srgbClr val="DF0523"/>
      </a:hlink>
      <a:folHlink>
        <a:srgbClr val="999999"/>
      </a:folHlink>
    </a:clrScheme>
    <a:fontScheme name="KYOCERA fonts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tIns="144000" bIns="144000" rtlCol="0" anchor="t" anchorCtr="0"/>
      <a:lstStyle>
        <a:defPPr algn="ctr">
          <a:lnSpc>
            <a:spcPct val="107000"/>
          </a:lnSpc>
          <a:spcBef>
            <a:spcPts val="450"/>
          </a:spcBef>
          <a:spcAft>
            <a:spcPts val="450"/>
          </a:spcAft>
          <a:defRPr sz="14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144000" rIns="0" bIns="144000" rtlCol="0">
        <a:spAutoFit/>
      </a:bodyPr>
      <a:lstStyle>
        <a:defPPr>
          <a:lnSpc>
            <a:spcPct val="107000"/>
          </a:lnSpc>
          <a:spcBef>
            <a:spcPts val="450"/>
          </a:spcBef>
          <a:spcAft>
            <a:spcPts val="450"/>
          </a:spcAft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DE_PowerPoint.potx" id="{49497270-D715-46FE-ACE8-52B2714191FA}" vid="{9B161B13-2040-4AC2-BF11-23D77DA09785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</TotalTime>
  <Words>999</Words>
  <Application>Microsoft Office PowerPoint</Application>
  <PresentationFormat>Широкоэкранный</PresentationFormat>
  <Paragraphs>197</Paragraphs>
  <Slides>18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Arial Unicode MS</vt:lpstr>
      <vt:lpstr>Arial</vt:lpstr>
      <vt:lpstr>Calibri</vt:lpstr>
      <vt:lpstr>Calibri Light</vt:lpstr>
      <vt:lpstr>Century</vt:lpstr>
      <vt:lpstr>Miriam</vt:lpstr>
      <vt:lpstr>Tahoma</vt:lpstr>
      <vt:lpstr>Times New Roman</vt:lpstr>
      <vt:lpstr>Verdana</vt:lpstr>
      <vt:lpstr>Wingdings</vt:lpstr>
      <vt:lpstr>1_Тема Office</vt:lpstr>
      <vt:lpstr>KDE_PowerPoint</vt:lpstr>
      <vt:lpstr>1_KDE_PowerPoint</vt:lpstr>
      <vt:lpstr>Enterprise-Облако openstack  от Clouddc </vt:lpstr>
      <vt:lpstr>Презентация PowerPoint</vt:lpstr>
      <vt:lpstr>НАШ ВКЛАД В СООБЩЕСТВО OPENSTACK</vt:lpstr>
      <vt:lpstr>ПРЕИМУЩЕСТВА ОБЛАКА НА OPENSTACK ОТ CLOUDDC</vt:lpstr>
      <vt:lpstr>БИЗНЕСУ НУЖНЫ ГОТОВЫЕ РЕШЕНИЯ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ПАНЕЛЬ УПРАВЛЕНИЯ CLOUDDC ИНФРАСТРУКТУРЫ IAAS  </vt:lpstr>
      <vt:lpstr>Презентация PowerPoint</vt:lpstr>
      <vt:lpstr> ЧАСТНОЕ ОБЛАКО ДЛЯ ЗАКАЗЧИКА CLOUDDC НА OPENSTACK</vt:lpstr>
      <vt:lpstr>РЕШЕНИЕ ДЛЯ ОБРАБОТКИ ВИДЕОИЗОБРАЖЕНИЙ С ВИДЕОКАМЕР</vt:lpstr>
      <vt:lpstr> инфраструктура – собственный ЦОД  TIER III Clouddc Moscow 1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 DC.  Облако для бизнеса.</dc:title>
  <dc:creator>s.pogorzhelskiy</dc:creator>
  <cp:lastModifiedBy>s.pogorzhelskiy</cp:lastModifiedBy>
  <cp:revision>50</cp:revision>
  <dcterms:created xsi:type="dcterms:W3CDTF">2016-03-31T16:21:33Z</dcterms:created>
  <dcterms:modified xsi:type="dcterms:W3CDTF">2016-04-05T04:12:52Z</dcterms:modified>
</cp:coreProperties>
</file>